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1" r:id="rId3"/>
    <p:sldMasterId id="2147483722" r:id="rId4"/>
    <p:sldMasterId id="2147483723" r:id="rId5"/>
    <p:sldMasterId id="214748372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Proxima Nova"/>
      <p:regular r:id="rId35"/>
      <p:bold r:id="rId36"/>
      <p:italic r:id="rId37"/>
      <p:boldItalic r:id="rId38"/>
    </p:embeddedFont>
    <p:embeddedFont>
      <p:font typeface="Lato Light"/>
      <p:regular r:id="rId39"/>
      <p:bold r:id="rId40"/>
      <p:italic r:id="rId41"/>
      <p:boldItalic r:id="rId42"/>
    </p:embeddedFont>
    <p:embeddedFont>
      <p:font typeface="Permanent Marker"/>
      <p:regular r:id="rId43"/>
    </p:embeddedFont>
    <p:embeddedFont>
      <p:font typeface="Proxima Nova Extrabold"/>
      <p:bold r:id="rId44"/>
    </p:embeddedFont>
    <p:embeddedFont>
      <p:font typeface="Helvetica Neue"/>
      <p:regular r:id="rId45"/>
      <p:bold r:id="rId46"/>
      <p:italic r:id="rId47"/>
      <p:boldItalic r:id="rId48"/>
    </p:embeddedFont>
    <p:embeddedFont>
      <p:font typeface="Helvetica Neue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LatoLight-bold.fntdata"/><Relationship Id="rId42" Type="http://schemas.openxmlformats.org/officeDocument/2006/relationships/font" Target="fonts/LatoLight-boldItalic.fntdata"/><Relationship Id="rId41" Type="http://schemas.openxmlformats.org/officeDocument/2006/relationships/font" Target="fonts/LatoLight-italic.fntdata"/><Relationship Id="rId44" Type="http://schemas.openxmlformats.org/officeDocument/2006/relationships/font" Target="fonts/ProximaNovaExtrabold-bold.fntdata"/><Relationship Id="rId43" Type="http://schemas.openxmlformats.org/officeDocument/2006/relationships/font" Target="fonts/PermanentMarker-regular.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HelveticaNeueLight-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ProximaNova-regular.fntdata"/><Relationship Id="rId34" Type="http://schemas.openxmlformats.org/officeDocument/2006/relationships/slide" Target="slides/slide27.xml"/><Relationship Id="rId37" Type="http://schemas.openxmlformats.org/officeDocument/2006/relationships/font" Target="fonts/ProximaNova-italic.fntdata"/><Relationship Id="rId36" Type="http://schemas.openxmlformats.org/officeDocument/2006/relationships/font" Target="fonts/ProximaNova-bold.fntdata"/><Relationship Id="rId39" Type="http://schemas.openxmlformats.org/officeDocument/2006/relationships/font" Target="fonts/LatoLight-regular.fntdata"/><Relationship Id="rId38" Type="http://schemas.openxmlformats.org/officeDocument/2006/relationships/font" Target="fonts/ProximaNova-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Light-italic.fntdata"/><Relationship Id="rId50" Type="http://schemas.openxmlformats.org/officeDocument/2006/relationships/font" Target="fonts/HelveticaNeueLight-bold.fntdata"/><Relationship Id="rId52" Type="http://schemas.openxmlformats.org/officeDocument/2006/relationships/font" Target="fonts/HelveticaNeueLigh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ivotal.io/platform/services-marketpla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5" name="Shape 865"/>
        <p:cNvGrpSpPr/>
        <p:nvPr/>
      </p:nvGrpSpPr>
      <p:grpSpPr>
        <a:xfrm>
          <a:off x="0" y="0"/>
          <a:ext cx="0" cy="0"/>
          <a:chOff x="0" y="0"/>
          <a:chExt cx="0" cy="0"/>
        </a:xfrm>
      </p:grpSpPr>
      <p:sp>
        <p:nvSpPr>
          <p:cNvPr id="866" name="Google Shape;866;g253640fe8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53640fe8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5c46c8462a_0_4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g5c46c8462a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rPr b="0" i="0" lang="en" sz="1200" u="none" cap="none" strike="noStrike">
                <a:solidFill>
                  <a:schemeClr val="lt1"/>
                </a:solidFill>
                <a:latin typeface="Arial"/>
                <a:ea typeface="Arial"/>
                <a:cs typeface="Arial"/>
                <a:sym typeface="Arial"/>
              </a:rPr>
              <a:t>PAS is at it’s best when used for stateless workloads, like web apps, REST APIs, etc.  While it can handle NFS v3 mounts, PKS is a better choice for databases, search engines, etc.</a:t>
            </a:r>
            <a:endParaRPr/>
          </a:p>
          <a:p>
            <a:pPr indent="0" lvl="0" marL="0" marR="0" rtl="0" algn="l">
              <a:spcBef>
                <a:spcPts val="0"/>
              </a:spcBef>
              <a:spcAft>
                <a:spcPts val="0"/>
              </a:spcAft>
              <a:buClr>
                <a:schemeClr val="dk1"/>
              </a:buClr>
              <a:buSzPts val="1400"/>
              <a:buFont typeface="Arial"/>
              <a:buNone/>
            </a:pPr>
            <a:r>
              <a:t/>
            </a:r>
            <a:endParaRPr b="0" i="0" sz="1200" u="none" cap="none" strike="noStrike">
              <a:solidFill>
                <a:schemeClr val="lt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200" u="none" cap="none" strike="noStrike">
                <a:solidFill>
                  <a:schemeClr val="lt1"/>
                </a:solidFill>
                <a:latin typeface="Arial"/>
                <a:ea typeface="Arial"/>
                <a:cs typeface="Arial"/>
                <a:sym typeface="Arial"/>
              </a:rPr>
              <a:t>Spring excels at these stateless workloads, making it an ideal fit. </a:t>
            </a:r>
            <a:endParaRPr/>
          </a:p>
          <a:p>
            <a:pPr indent="0" lvl="0" marL="0" marR="0" rtl="0" algn="l">
              <a:spcBef>
                <a:spcPts val="0"/>
              </a:spcBef>
              <a:spcAft>
                <a:spcPts val="0"/>
              </a:spcAft>
              <a:buClr>
                <a:schemeClr val="dk1"/>
              </a:buClr>
              <a:buSzPts val="1400"/>
              <a:buFont typeface="Arial"/>
              <a:buNone/>
            </a:pPr>
            <a:r>
              <a:t/>
            </a:r>
            <a:endParaRPr b="0" i="0" sz="1200" u="none" cap="none" strike="noStrike">
              <a:solidFill>
                <a:schemeClr val="lt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200" u="none" cap="none" strike="noStrike">
                <a:solidFill>
                  <a:schemeClr val="lt1"/>
                </a:solidFill>
                <a:latin typeface="Arial"/>
                <a:ea typeface="Arial"/>
                <a:cs typeface="Arial"/>
                <a:sym typeface="Arial"/>
              </a:rPr>
              <a:t>When making everything from 12 factor to fully Cloud Native apps, Spring &amp; PAS both work overtime to eliminate repetitive, boilerplate code so you can focus on what matters.  </a:t>
            </a:r>
            <a:endParaRPr/>
          </a:p>
          <a:p>
            <a:pPr indent="0" lvl="0" marL="0" marR="0" rtl="0" algn="l">
              <a:spcBef>
                <a:spcPts val="0"/>
              </a:spcBef>
              <a:spcAft>
                <a:spcPts val="0"/>
              </a:spcAft>
              <a:buClr>
                <a:schemeClr val="dk1"/>
              </a:buClr>
              <a:buSzPts val="1400"/>
              <a:buFont typeface="Arial"/>
              <a:buNone/>
            </a:pPr>
            <a:r>
              <a:t/>
            </a:r>
            <a:endParaRPr b="0" i="0" sz="1200" u="none" cap="none" strike="noStrike">
              <a:solidFill>
                <a:schemeClr val="lt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200" u="none" cap="none" strike="noStrike">
                <a:solidFill>
                  <a:schemeClr val="lt1"/>
                </a:solidFill>
                <a:latin typeface="Arial"/>
                <a:ea typeface="Arial"/>
                <a:cs typeface="Arial"/>
                <a:sym typeface="Arial"/>
              </a:rPr>
              <a:t>By contrast, Java EE servers were designed to be stateful, mutable, things that had to be kept alive due to instance – specific data.</a:t>
            </a:r>
            <a:endParaRPr/>
          </a:p>
          <a:p>
            <a:pPr indent="0" lvl="0" marL="0" marR="0" rtl="0" algn="l">
              <a:spcBef>
                <a:spcPts val="0"/>
              </a:spcBef>
              <a:spcAft>
                <a:spcPts val="0"/>
              </a:spcAft>
              <a:buClr>
                <a:schemeClr val="dk1"/>
              </a:buClr>
              <a:buSzPts val="1400"/>
              <a:buFont typeface="Arial"/>
              <a:buNone/>
            </a:pPr>
            <a:r>
              <a:rPr b="0" i="0" lang="en" sz="1200" u="none" cap="none" strike="noStrike">
                <a:solidFill>
                  <a:schemeClr val="lt1"/>
                </a:solidFill>
                <a:latin typeface="Arial"/>
                <a:ea typeface="Arial"/>
                <a:cs typeface="Arial"/>
                <a:sym typeface="Arial"/>
              </a:rPr>
              <a:t>If a Java Application Server process is now only starting a statically known set of Java code; the very idea of an application server changes drastically to be more about a way of performing dependency injection and including the modular services you need; that sounds more like a framework than what we’ve come to think of as a Java Application Server.  </a:t>
            </a:r>
            <a:endParaRPr/>
          </a:p>
          <a:p>
            <a:pPr indent="0" lvl="0" marL="0" marR="0" rtl="0" algn="l">
              <a:spcBef>
                <a:spcPts val="0"/>
              </a:spcBef>
              <a:spcAft>
                <a:spcPts val="0"/>
              </a:spcAft>
              <a:buClr>
                <a:schemeClr val="dk1"/>
              </a:buClr>
              <a:buSzPts val="1400"/>
              <a:buFont typeface="Arial"/>
              <a:buNone/>
            </a:pPr>
            <a:r>
              <a:t/>
            </a:r>
            <a:endParaRPr b="0" i="0" sz="1200" u="none" cap="none" strike="noStrike">
              <a:solidFill>
                <a:schemeClr val="lt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200" u="none" cap="none" strike="noStrike">
                <a:solidFill>
                  <a:schemeClr val="lt1"/>
                </a:solidFill>
                <a:latin typeface="Arial"/>
                <a:ea typeface="Arial"/>
                <a:cs typeface="Arial"/>
                <a:sym typeface="Arial"/>
              </a:rPr>
              <a:t>Learn more here from Redhat:</a:t>
            </a:r>
            <a:endParaRPr/>
          </a:p>
          <a:p>
            <a:pPr indent="0" lvl="0" marL="0" marR="0" rtl="0" algn="l">
              <a:spcBef>
                <a:spcPts val="0"/>
              </a:spcBef>
              <a:spcAft>
                <a:spcPts val="0"/>
              </a:spcAft>
              <a:buClr>
                <a:schemeClr val="dk1"/>
              </a:buClr>
              <a:buSzPts val="1400"/>
              <a:buFont typeface="Arial"/>
              <a:buNone/>
            </a:pPr>
            <a:r>
              <a:rPr b="0" i="0" lang="en" sz="1200" u="none" cap="none" strike="noStrike">
                <a:solidFill>
                  <a:schemeClr val="lt1"/>
                </a:solidFill>
                <a:latin typeface="Arial"/>
                <a:ea typeface="Arial"/>
                <a:cs typeface="Arial"/>
                <a:sym typeface="Arial"/>
              </a:rPr>
              <a:t>https://blog.fabric8.io/the-decline-of-java-application-servers-when-using-docker-containers-edbe032e1f30#.osullguxl</a:t>
            </a:r>
            <a:endParaRPr/>
          </a:p>
          <a:p>
            <a:pPr indent="0" lvl="0" marL="0" marR="0" rtl="0" algn="l">
              <a:spcBef>
                <a:spcPts val="0"/>
              </a:spcBef>
              <a:spcAft>
                <a:spcPts val="0"/>
              </a:spcAft>
              <a:buClr>
                <a:schemeClr val="dk1"/>
              </a:buClr>
              <a:buSzPts val="1400"/>
              <a:buFont typeface="Arial"/>
              <a:buNone/>
            </a:pPr>
            <a:r>
              <a:t/>
            </a:r>
            <a:endParaRPr b="0" i="0" sz="1200" u="none" cap="none" strike="noStrike">
              <a:solidFill>
                <a:schemeClr val="lt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200" u="none" cap="none" strike="noStrike">
                <a:solidFill>
                  <a:schemeClr val="lt1"/>
                </a:solidFill>
                <a:latin typeface="Arial"/>
                <a:ea typeface="Arial"/>
                <a:cs typeface="Arial"/>
                <a:sym typeface="Arial"/>
              </a:rPr>
              <a:t>Running Spring requires only a JVM, but is also designed to automate working with lightweight Java webservers like Apache Tomcat, Netty and Undertow.</a:t>
            </a:r>
            <a:endParaRPr b="0" i="0" sz="1100" u="none" cap="none" strike="noStrike">
              <a:solidFill>
                <a:schemeClr val="dk1"/>
              </a:solidFill>
              <a:latin typeface="Arial"/>
              <a:ea typeface="Arial"/>
              <a:cs typeface="Arial"/>
              <a:sym typeface="Arial"/>
            </a:endParaRPr>
          </a:p>
        </p:txBody>
      </p:sp>
      <p:sp>
        <p:nvSpPr>
          <p:cNvPr id="1373" name="Google Shape;1373;g5c46c8462a_0_47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5c46c8462a_0_19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6" name="Google Shape;1396;g5c46c8462a_0_19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Config Server for Pivotal Cloud Foundry (PCF) is an externalized application configuration service, which gives you a central place to manage an application’s external properties across all environments. As an application moves through the deployment pipeline from development to test and into production, you can use Config Server to manage the configuration between environments and be certain that the application has everything it needs to run when you migrate it. Config Server easily supports labelled versions of environment-specific configurations and is accessible to a wide range of tooling for managing the content.</a:t>
            </a:r>
            <a:endParaRPr/>
          </a:p>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The concepts on both client and server map identically to the Spring Environment and PropertySource abstractions. They work very well with Spring applications, but can be applied to applications written in any language. The default implementation of the server storage backend uses Git.</a:t>
            </a:r>
            <a:endParaRPr/>
          </a:p>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Spring Boot Actuator also adds a refresh endpoint to the application. This endpoint is mapped to /refresh, and a POST request to the refresh endpoint refreshes any beans which are annotated with @RefreshScope. You can thus use @RefreshScope to refresh properties which were initialized with values provided by the Config Server.</a:t>
            </a:r>
            <a:endParaRPr/>
          </a:p>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http://docs.pivotal.io/spring-cloud-services/1-5/common/config-server/writing-client-applications.html</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0" name="Shape 1420"/>
        <p:cNvGrpSpPr/>
        <p:nvPr/>
      </p:nvGrpSpPr>
      <p:grpSpPr>
        <a:xfrm>
          <a:off x="0" y="0"/>
          <a:ext cx="0" cy="0"/>
          <a:chOff x="0" y="0"/>
          <a:chExt cx="0" cy="0"/>
        </a:xfrm>
      </p:grpSpPr>
      <p:sp>
        <p:nvSpPr>
          <p:cNvPr id="1421" name="Google Shape;1421;g5c46c8462a_0_2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2" name="Google Shape;1422;g5c46c8462a_0_2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Service Registry for Pivotal Cloud Foundry (PCF) provides your applications with an implementation of the Service Discovery pattern, one of the key tenets of a microservice-based architecture. Trying to hand-configure each client of a service or adopt some form of access convention can be difficult and prove to be brittle in production. Instead, your applications can use the Service Registry to dynamically discover and call registered services.</a:t>
            </a:r>
            <a:endParaRPr/>
          </a:p>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When a client registers with the Service Registry, it provides metadata about itself, such as its host and port. The Registry expects a regular heartbeat message from each service instance. If an instance begins to consistently fail to send the heartbeat, the Service Registry will remove the instance from its registry.</a:t>
            </a:r>
            <a:endParaRPr/>
          </a:p>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Service Registry for Pivotal Cloud Foundry is based on Eureka, Netflix’s Service Discovery server and client.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5c46c8462a_0_20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5c46c8462a_0_20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Circuit Breaker Dashboard for Pivotal Cloud Foundry (PCF) provides Spring applications with an implementation of the Circuit Breaker pattern. Cloud-native architectures are typically composed of multiple layers of distributed services. End-user requests may comprise multiple calls to these services, and if a lower-level service fails, the failure can cascade up to the end user and spread to other dependent services. Heavy traffic to a failing service can also make it difficult to repair. Using Circuit Breaker Dashboard, you can prevent failures from cascading and provide fallback behavior until a failing service is restored to normal operation.</a:t>
            </a:r>
            <a:endParaRPr/>
          </a:p>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When applied to a service, a circuit breaker watches for failing calls to the service. If failures reach a certain threshold, it “opens” the circuit and automatically redirects calls to the specified fallback mechanism. This gives the failing service time to recover.</a:t>
            </a:r>
            <a:endParaRPr/>
          </a:p>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400"/>
              <a:buFont typeface="Arial"/>
              <a:buNone/>
            </a:pPr>
            <a:r>
              <a:rPr b="0" i="0" lang="en" sz="1100" u="none" cap="none" strike="noStrike">
                <a:solidFill>
                  <a:schemeClr val="dk1"/>
                </a:solidFill>
                <a:latin typeface="Arial"/>
                <a:ea typeface="Arial"/>
                <a:cs typeface="Arial"/>
                <a:sym typeface="Arial"/>
              </a:rPr>
              <a:t>Circuit Breaker Dashboard for Pivotal Cloud Foundry is based on Hystrix, Netflix’s latency and fault-tolerance library.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5c46c8462a_0_2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5c46c8462a_0_2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5c47ec0c7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g5c47ec0c7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Google Shape;1480;g5c46c8462a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5c46c8462a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5c46c845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5c46c845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g2609bb97cd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2609bb97cd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2609bb97c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609bb97c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c47ec0c7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5c47ec0c7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Resting slide on screen before you begin presenting.</a:t>
            </a:r>
            <a:endParaRPr/>
          </a:p>
        </p:txBody>
      </p:sp>
      <p:sp>
        <p:nvSpPr>
          <p:cNvPr id="874" name="Google Shape;874;g5c47ec0c7e_0_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2609bb97c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609bb97c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26266645c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6266645c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5" name="Shape 1545"/>
        <p:cNvGrpSpPr/>
        <p:nvPr/>
      </p:nvGrpSpPr>
      <p:grpSpPr>
        <a:xfrm>
          <a:off x="0" y="0"/>
          <a:ext cx="0" cy="0"/>
          <a:chOff x="0" y="0"/>
          <a:chExt cx="0" cy="0"/>
        </a:xfrm>
      </p:grpSpPr>
      <p:sp>
        <p:nvSpPr>
          <p:cNvPr id="1546" name="Google Shape;1546;g26266645c3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6266645c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2" name="Shape 1552"/>
        <p:cNvGrpSpPr/>
        <p:nvPr/>
      </p:nvGrpSpPr>
      <p:grpSpPr>
        <a:xfrm>
          <a:off x="0" y="0"/>
          <a:ext cx="0" cy="0"/>
          <a:chOff x="0" y="0"/>
          <a:chExt cx="0" cy="0"/>
        </a:xfrm>
      </p:grpSpPr>
      <p:sp>
        <p:nvSpPr>
          <p:cNvPr id="1553" name="Google Shape;1553;g26266645c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6266645c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9" name="Shape 1559"/>
        <p:cNvGrpSpPr/>
        <p:nvPr/>
      </p:nvGrpSpPr>
      <p:grpSpPr>
        <a:xfrm>
          <a:off x="0" y="0"/>
          <a:ext cx="0" cy="0"/>
          <a:chOff x="0" y="0"/>
          <a:chExt cx="0" cy="0"/>
        </a:xfrm>
      </p:grpSpPr>
      <p:sp>
        <p:nvSpPr>
          <p:cNvPr id="1560" name="Google Shape;1560;g26266645c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6266645c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24ad73563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4ad73563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1fdd4ad409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g1fdd4ad409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2609bb97cd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609bb97cd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26266645c3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6266645c3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5c47ec0c7e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9" name="Google Shape;889;g5c47ec0c7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200">
                <a:solidFill>
                  <a:schemeClr val="dk1"/>
                </a:solidFill>
                <a:latin typeface="Arial"/>
                <a:ea typeface="Arial"/>
                <a:cs typeface="Arial"/>
                <a:sym typeface="Arial"/>
              </a:rPr>
              <a:t>Software is changing industries but software itself is changing.  You hear a lot about buzz-words and new technologies coming to play with ideas such as Microservices, DevOps, Continuous Delivery and of Containerization of workloads made popular by Docker</a:t>
            </a:r>
            <a:endParaRPr sz="1200">
              <a:solidFill>
                <a:schemeClr val="dk1"/>
              </a:solidFill>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i="1" sz="1200">
              <a:solidFill>
                <a:schemeClr val="dk1"/>
              </a:solidFill>
              <a:latin typeface="Arial"/>
              <a:ea typeface="Arial"/>
              <a:cs typeface="Arial"/>
              <a:sym typeface="Arial"/>
            </a:endParaRPr>
          </a:p>
        </p:txBody>
      </p:sp>
      <p:sp>
        <p:nvSpPr>
          <p:cNvPr id="890" name="Google Shape;890;g5c47ec0c7e_0_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5c47ec0c7e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g5c47ec0c7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t>And here’s the reality.</a:t>
            </a:r>
            <a:endParaRPr/>
          </a:p>
          <a:p>
            <a:pPr indent="0" lvl="0" marL="0" marR="0" rtl="0" algn="l">
              <a:lnSpc>
                <a:spcPct val="100000"/>
              </a:lnSpc>
              <a:spcBef>
                <a:spcPts val="0"/>
              </a:spcBef>
              <a:spcAft>
                <a:spcPts val="0"/>
              </a:spcAft>
              <a:buClr>
                <a:srgbClr val="000000"/>
              </a:buClr>
              <a:buSzPts val="1200"/>
              <a:buFont typeface="Arial"/>
              <a:buNone/>
            </a:pPr>
            <a:r>
              <a:t/>
            </a:r>
            <a:endParaRPr sz="1200"/>
          </a:p>
          <a:p>
            <a:pPr indent="0" lvl="0" marL="0" marR="0" rtl="0" algn="l">
              <a:lnSpc>
                <a:spcPct val="100000"/>
              </a:lnSpc>
              <a:spcBef>
                <a:spcPts val="0"/>
              </a:spcBef>
              <a:spcAft>
                <a:spcPts val="0"/>
              </a:spcAft>
              <a:buClr>
                <a:srgbClr val="000000"/>
              </a:buClr>
              <a:buSzPts val="1200"/>
              <a:buFont typeface="Arial"/>
              <a:buNone/>
            </a:pPr>
            <a:r>
              <a:rPr lang="en" sz="1200"/>
              <a:t>You have a precious resource that’s spending TOO much of their time, not doing what you hired them to do. And for good reason.</a:t>
            </a:r>
            <a:endParaRPr sz="1200"/>
          </a:p>
        </p:txBody>
      </p:sp>
      <p:sp>
        <p:nvSpPr>
          <p:cNvPr id="913" name="Google Shape;913;g5c47ec0c7e_0_3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5c46c846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5c46c846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g5c46c8462a_0_2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g5c46c8462a_0_2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PCF now includes many abstractions with shared promises striped across each runtime.</a:t>
            </a:r>
            <a:endParaRPr/>
          </a:p>
          <a:p>
            <a:pPr indent="0" lvl="0" marL="1587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0" lvl="0" marL="15875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-Any app, every cloud, one platform. We offer you the right tool for the job, namely:</a:t>
            </a:r>
            <a:endParaRPr/>
          </a:p>
          <a:p>
            <a:pPr indent="0" lvl="0" marL="15875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-PAS, a runtime for apps. This delivers the best experience for your Java, .NET, and Node.js apps.</a:t>
            </a:r>
            <a:endParaRPr/>
          </a:p>
          <a:p>
            <a:pPr indent="0" lvl="0" marL="15875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-PKS, a runtime for containers. PKS, based on Kubernetes, is now available to select customers. Use it to run developer-built containers, and workloads like Elasticsearch and Apache Spark. Talk to your account team for access!</a:t>
            </a:r>
            <a:endParaRPr/>
          </a:p>
          <a:p>
            <a:pPr indent="0" lvl="0" marL="15875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-PFS, a runtime for functions. This is coming next year (contact us for early access). In the meantime, check out project riff on Github; this is the open source foundation for PFS.</a:t>
            </a:r>
            <a:endParaRPr/>
          </a:p>
          <a:p>
            <a:pPr indent="0" lvl="0" marL="158750" marR="0" rtl="0" algn="l">
              <a:spcBef>
                <a:spcPts val="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-Services Marketplace. Your software doesn’t live alone. You need to extend it, secure it, observe it. And you want to use the biggest names in tech to do all this. The Services Marketplace has you covered!</a:t>
            </a:r>
            <a:endParaRPr/>
          </a:p>
          <a:p>
            <a:pPr indent="0" lvl="0" marL="15875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5c46c8462a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7" name="Google Shape;1187;g5c46c8462a_0_1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rPr b="0" i="0" lang="en" sz="1200" u="none" cap="none" strike="noStrike">
                <a:solidFill>
                  <a:schemeClr val="dk1"/>
                </a:solidFill>
                <a:latin typeface="Calibri"/>
                <a:ea typeface="Calibri"/>
                <a:cs typeface="Calibri"/>
                <a:sym typeface="Calibri"/>
              </a:rPr>
              <a:t>What’s at the center of every complex organization?  Correction - what should be?  Answer: a solid foundation!  Pivotal Cloud Foundry has an architecture that allows virtually any vendor, partner, service, product, or stream both into and outside of the platform.   PCF exposes simple and flexible APIs for interacting with “service brokers”, an industry standard concept that is implemented at the core of the platform.  By flowing transactions and metrics through a reliable, secure, and scalable core, businesses can ensure that anything or anyone they communicate with can be managed.</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400"/>
              <a:buFont typeface="Calibri"/>
              <a:buNone/>
            </a:pPr>
            <a:r>
              <a:rPr b="0" i="0" lang="en" sz="1200" u="sng" cap="none" strike="noStrike">
                <a:solidFill>
                  <a:schemeClr val="hlink"/>
                </a:solidFill>
                <a:latin typeface="Calibri"/>
                <a:ea typeface="Calibri"/>
                <a:cs typeface="Calibri"/>
                <a:sym typeface="Calibri"/>
                <a:hlinkClick r:id="rId2"/>
              </a:rPr>
              <a:t>https://pivotal.io/platform/services-marketplace</a:t>
            </a:r>
            <a:r>
              <a:rPr b="0" i="0" lang="en" sz="1200" u="none" cap="none" strike="noStrike">
                <a:solidFill>
                  <a:schemeClr val="dk1"/>
                </a:solidFill>
                <a:latin typeface="Calibri"/>
                <a:ea typeface="Calibri"/>
                <a:cs typeface="Calibri"/>
                <a:sym typeface="Calibri"/>
              </a:rPr>
              <a:t> </a:t>
            </a:r>
            <a:endParaRPr/>
          </a:p>
          <a:p>
            <a:pPr indent="0" lvl="0" marL="0" marR="0" rtl="0" algn="l">
              <a:spcBef>
                <a:spcPts val="0"/>
              </a:spcBef>
              <a:spcAft>
                <a:spcPts val="0"/>
              </a:spcAft>
              <a:buClr>
                <a:schemeClr val="dk1"/>
              </a:buClr>
              <a:buSzPts val="1400"/>
              <a:buFont typeface="Calibri"/>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5c46c8462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5c46c8462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Pivotal creates and contributes to the most important OSS projects. Spring is maintained by Pivotal, and represents the dominant way that Java developers build software. Steeltoe is how .NET developers build modern microservices. RabbitMQ is the most widely deployed OSS messaging software. Concourse is a popular tool for delivering software AND platforms. And data products like PCC and Greenplum offer performance for caching, and analytics, respectively.</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6" name="Shape 6"/>
        <p:cNvGrpSpPr/>
        <p:nvPr/>
      </p:nvGrpSpPr>
      <p:grpSpPr>
        <a:xfrm>
          <a:off x="0" y="0"/>
          <a:ext cx="0" cy="0"/>
          <a:chOff x="0" y="0"/>
          <a:chExt cx="0" cy="0"/>
        </a:xfrm>
      </p:grpSpPr>
      <p:pic>
        <p:nvPicPr>
          <p:cNvPr descr="IMG_0276.jpg" id="7" name="Google Shape;7;p2"/>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8" name="Google Shape;8;p2"/>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9" name="Google Shape;9;p2"/>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10" name="Google Shape;10;p2"/>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 name="Google Shape;11;p2"/>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a:t>
            </a:r>
            <a:endParaRPr sz="600">
              <a:solidFill>
                <a:schemeClr val="dk1"/>
              </a:solidFill>
              <a:latin typeface="Proxima Nova"/>
              <a:ea typeface="Proxima Nova"/>
              <a:cs typeface="Proxima Nova"/>
              <a:sym typeface="Proxima Nova"/>
            </a:endParaRPr>
          </a:p>
        </p:txBody>
      </p:sp>
      <p:grpSp>
        <p:nvGrpSpPr>
          <p:cNvPr id="12" name="Google Shape;12;p2"/>
          <p:cNvGrpSpPr/>
          <p:nvPr/>
        </p:nvGrpSpPr>
        <p:grpSpPr>
          <a:xfrm>
            <a:off x="634507" y="819388"/>
            <a:ext cx="1337013" cy="313170"/>
            <a:chOff x="1841475" y="2392725"/>
            <a:chExt cx="3928925" cy="920275"/>
          </a:xfrm>
        </p:grpSpPr>
        <p:sp>
          <p:nvSpPr>
            <p:cNvPr id="13" name="Google Shape;13;p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118" name="Shape 118"/>
        <p:cNvGrpSpPr/>
        <p:nvPr/>
      </p:nvGrpSpPr>
      <p:grpSpPr>
        <a:xfrm>
          <a:off x="0" y="0"/>
          <a:ext cx="0" cy="0"/>
          <a:chOff x="0" y="0"/>
          <a:chExt cx="0" cy="0"/>
        </a:xfrm>
      </p:grpSpPr>
      <p:cxnSp>
        <p:nvCxnSpPr>
          <p:cNvPr id="119" name="Google Shape;119;p11"/>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120" name="Google Shape;120;p11"/>
          <p:cNvGrpSpPr/>
          <p:nvPr/>
        </p:nvGrpSpPr>
        <p:grpSpPr>
          <a:xfrm>
            <a:off x="287525" y="4854556"/>
            <a:ext cx="634914" cy="148716"/>
            <a:chOff x="1841475" y="2392725"/>
            <a:chExt cx="3928925" cy="920275"/>
          </a:xfrm>
        </p:grpSpPr>
        <p:sp>
          <p:nvSpPr>
            <p:cNvPr id="121" name="Google Shape;121;p1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0" name="Google Shape;130;p11"/>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31" name="Google Shape;131;p11"/>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132" name="Google Shape;132;p11"/>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133" name="Shape 133"/>
        <p:cNvGrpSpPr/>
        <p:nvPr/>
      </p:nvGrpSpPr>
      <p:grpSpPr>
        <a:xfrm>
          <a:off x="0" y="0"/>
          <a:ext cx="0" cy="0"/>
          <a:chOff x="0" y="0"/>
          <a:chExt cx="0" cy="0"/>
        </a:xfrm>
      </p:grpSpPr>
      <p:sp>
        <p:nvSpPr>
          <p:cNvPr id="134" name="Google Shape;134;p12"/>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Google Shape;135;p12"/>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136" name="Google Shape;136;p12"/>
          <p:cNvGrpSpPr/>
          <p:nvPr/>
        </p:nvGrpSpPr>
        <p:grpSpPr>
          <a:xfrm>
            <a:off x="287525" y="4854556"/>
            <a:ext cx="634914" cy="148716"/>
            <a:chOff x="1841475" y="2392725"/>
            <a:chExt cx="3928925" cy="920275"/>
          </a:xfrm>
        </p:grpSpPr>
        <p:sp>
          <p:nvSpPr>
            <p:cNvPr id="137" name="Google Shape;137;p1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2"/>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12"/>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noAutofit/>
          </a:bodyPr>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147" name="Shape 147"/>
        <p:cNvGrpSpPr/>
        <p:nvPr/>
      </p:nvGrpSpPr>
      <p:grpSpPr>
        <a:xfrm>
          <a:off x="0" y="0"/>
          <a:ext cx="0" cy="0"/>
          <a:chOff x="0" y="0"/>
          <a:chExt cx="0" cy="0"/>
        </a:xfrm>
      </p:grpSpPr>
      <p:grpSp>
        <p:nvGrpSpPr>
          <p:cNvPr id="148" name="Google Shape;148;p13"/>
          <p:cNvGrpSpPr/>
          <p:nvPr/>
        </p:nvGrpSpPr>
        <p:grpSpPr>
          <a:xfrm>
            <a:off x="287525" y="4854556"/>
            <a:ext cx="634914" cy="148716"/>
            <a:chOff x="1841475" y="2392725"/>
            <a:chExt cx="3928925" cy="920275"/>
          </a:xfrm>
        </p:grpSpPr>
        <p:sp>
          <p:nvSpPr>
            <p:cNvPr id="149" name="Google Shape;149;p1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1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 name="Google Shape;158;p13"/>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59" name="Google Shape;159;p1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60" name="Google Shape;160;p13"/>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161" name="Google Shape;161;p13"/>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62" name="Google Shape;162;p13"/>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163" name="Google Shape;163;p13"/>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noAutofit/>
          </a:bodyPr>
          <a:lstStyle>
            <a:lvl1pPr indent="-298450" lvl="0" marL="45720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64" name="Google Shape;164;p13"/>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165" name="Google Shape;165;p13"/>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1">
  <p:cSld name="Title 1">
    <p:bg>
      <p:bgPr>
        <a:solidFill>
          <a:schemeClr val="dk1"/>
        </a:solidFill>
      </p:bgPr>
    </p:bg>
    <p:spTree>
      <p:nvGrpSpPr>
        <p:cNvPr id="167" name="Shape 167"/>
        <p:cNvGrpSpPr/>
        <p:nvPr/>
      </p:nvGrpSpPr>
      <p:grpSpPr>
        <a:xfrm>
          <a:off x="0" y="0"/>
          <a:ext cx="0" cy="0"/>
          <a:chOff x="0" y="0"/>
          <a:chExt cx="0" cy="0"/>
        </a:xfrm>
      </p:grpSpPr>
      <p:pic>
        <p:nvPicPr>
          <p:cNvPr id="168" name="Google Shape;168;p15"/>
          <p:cNvPicPr preferRelativeResize="0"/>
          <p:nvPr/>
        </p:nvPicPr>
        <p:blipFill rotWithShape="1">
          <a:blip r:embed="rId2">
            <a:alphaModFix/>
          </a:blip>
          <a:srcRect b="0" l="0" r="16957" t="0"/>
          <a:stretch/>
        </p:blipFill>
        <p:spPr>
          <a:xfrm>
            <a:off x="0" y="-2"/>
            <a:ext cx="9144000" cy="5143501"/>
          </a:xfrm>
          <a:prstGeom prst="rect">
            <a:avLst/>
          </a:prstGeom>
          <a:noFill/>
          <a:ln>
            <a:noFill/>
          </a:ln>
        </p:spPr>
      </p:pic>
      <p:cxnSp>
        <p:nvCxnSpPr>
          <p:cNvPr id="169" name="Google Shape;169;p15"/>
          <p:cNvCxnSpPr/>
          <p:nvPr/>
        </p:nvCxnSpPr>
        <p:spPr>
          <a:xfrm>
            <a:off x="762347" y="3110100"/>
            <a:ext cx="738900" cy="0"/>
          </a:xfrm>
          <a:prstGeom prst="straightConnector1">
            <a:avLst/>
          </a:prstGeom>
          <a:noFill/>
          <a:ln cap="flat" cmpd="sng" w="38100">
            <a:solidFill>
              <a:schemeClr val="lt2"/>
            </a:solidFill>
            <a:prstDash val="solid"/>
            <a:round/>
            <a:headEnd len="sm" w="sm" type="none"/>
            <a:tailEnd len="sm" w="sm" type="none"/>
          </a:ln>
        </p:spPr>
      </p:cxnSp>
      <p:sp>
        <p:nvSpPr>
          <p:cNvPr id="170" name="Google Shape;170;p15"/>
          <p:cNvSpPr txBox="1"/>
          <p:nvPr>
            <p:ph type="title"/>
          </p:nvPr>
        </p:nvSpPr>
        <p:spPr>
          <a:xfrm>
            <a:off x="668793" y="1737014"/>
            <a:ext cx="5854800" cy="1191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2"/>
              </a:buClr>
              <a:buSzPts val="3500"/>
              <a:buFont typeface="Proxima Nova"/>
              <a:buNone/>
              <a:defRPr b="1" i="0" sz="3500" u="none" cap="none" strike="noStrike">
                <a:solidFill>
                  <a:schemeClr val="lt2"/>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71" name="Google Shape;171;p15"/>
          <p:cNvSpPr txBox="1"/>
          <p:nvPr>
            <p:ph idx="2" type="title"/>
          </p:nvPr>
        </p:nvSpPr>
        <p:spPr>
          <a:xfrm>
            <a:off x="664750" y="3306697"/>
            <a:ext cx="4278900" cy="1495200"/>
          </a:xfrm>
          <a:prstGeom prst="rect">
            <a:avLst/>
          </a:prstGeom>
          <a:noFill/>
          <a:ln>
            <a:noFill/>
          </a:ln>
        </p:spPr>
        <p:txBody>
          <a:bodyPr anchorCtr="0" anchor="t" bIns="91425" lIns="91425" spcFirstLastPara="1" rIns="91425" wrap="square" tIns="91425">
            <a:noAutofit/>
          </a:bodyPr>
          <a:lstStyle>
            <a:lvl1pPr lvl="0" marR="0" rtl="0" algn="l">
              <a:lnSpc>
                <a:spcPct val="110000"/>
              </a:lnSpc>
              <a:spcBef>
                <a:spcPts val="0"/>
              </a:spcBef>
              <a:spcAft>
                <a:spcPts val="0"/>
              </a:spcAft>
              <a:buClr>
                <a:srgbClr val="FFFFFF"/>
              </a:buClr>
              <a:buSzPts val="1500"/>
              <a:buFont typeface="Proxima Nova"/>
              <a:buNone/>
              <a:defRPr b="0" i="0" sz="1500" u="none" cap="none" strike="noStrike">
                <a:solidFill>
                  <a:srgbClr val="FFFFFF"/>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72" name="Google Shape;172;p15"/>
          <p:cNvSpPr txBox="1"/>
          <p:nvPr/>
        </p:nvSpPr>
        <p:spPr>
          <a:xfrm>
            <a:off x="110261" y="4782061"/>
            <a:ext cx="2656800" cy="19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486780"/>
              </a:buClr>
              <a:buSzPts val="700"/>
              <a:buFont typeface="Proxima Nova"/>
              <a:buNone/>
            </a:pPr>
            <a:r>
              <a:rPr b="0" i="0" lang="en" sz="700" u="none" cap="none" strike="noStrike">
                <a:solidFill>
                  <a:srgbClr val="486780"/>
                </a:solidFill>
                <a:latin typeface="Proxima Nova"/>
                <a:ea typeface="Proxima Nova"/>
                <a:cs typeface="Proxima Nova"/>
                <a:sym typeface="Proxima Nova"/>
              </a:rPr>
              <a:t>© Copyright 2018 Pivotal Software, Inc. All rights Reserved.</a:t>
            </a:r>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486780"/>
              </a:solidFill>
              <a:latin typeface="Proxima Nova"/>
              <a:ea typeface="Proxima Nova"/>
              <a:cs typeface="Proxima Nova"/>
              <a:sym typeface="Proxima Nova"/>
            </a:endParaRPr>
          </a:p>
        </p:txBody>
      </p:sp>
      <p:pic>
        <p:nvPicPr>
          <p:cNvPr descr="Pivotal White RGB.eps" id="173" name="Google Shape;173;p15"/>
          <p:cNvPicPr preferRelativeResize="0"/>
          <p:nvPr/>
        </p:nvPicPr>
        <p:blipFill rotWithShape="1">
          <a:blip r:embed="rId3">
            <a:alphaModFix/>
          </a:blip>
          <a:srcRect b="0" l="0" r="0" t="0"/>
          <a:stretch/>
        </p:blipFill>
        <p:spPr>
          <a:xfrm>
            <a:off x="7754699" y="4599901"/>
            <a:ext cx="1389301" cy="54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5 – Split w/ Image">
    <p:spTree>
      <p:nvGrpSpPr>
        <p:cNvPr id="174" name="Shape 174"/>
        <p:cNvGrpSpPr/>
        <p:nvPr/>
      </p:nvGrpSpPr>
      <p:grpSpPr>
        <a:xfrm>
          <a:off x="0" y="0"/>
          <a:ext cx="0" cy="0"/>
          <a:chOff x="0" y="0"/>
          <a:chExt cx="0" cy="0"/>
        </a:xfrm>
      </p:grpSpPr>
      <p:sp>
        <p:nvSpPr>
          <p:cNvPr id="175" name="Google Shape;175;p16"/>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000"/>
              <a:buFont typeface="Proxima Nova"/>
              <a:buNone/>
            </a:pPr>
            <a:r>
              <a:rPr b="0" i="0" lang="en" sz="1000" u="none" cap="none" strike="noStrike">
                <a:solidFill>
                  <a:schemeClr val="dk1"/>
                </a:solidFill>
                <a:latin typeface="Proxima Nova"/>
                <a:ea typeface="Proxima Nova"/>
                <a:cs typeface="Proxima Nova"/>
                <a:sym typeface="Proxima Nova"/>
              </a:rPr>
              <a:t>Cover w/ Image</a:t>
            </a:r>
            <a:endParaRPr/>
          </a:p>
        </p:txBody>
      </p:sp>
      <p:cxnSp>
        <p:nvCxnSpPr>
          <p:cNvPr id="176" name="Google Shape;176;p16"/>
          <p:cNvCxnSpPr/>
          <p:nvPr/>
        </p:nvCxnSpPr>
        <p:spPr>
          <a:xfrm>
            <a:off x="4572000" y="-214525"/>
            <a:ext cx="0" cy="119700"/>
          </a:xfrm>
          <a:prstGeom prst="straightConnector1">
            <a:avLst/>
          </a:prstGeom>
          <a:noFill/>
          <a:ln cap="flat" cmpd="sng" w="9525">
            <a:solidFill>
              <a:srgbClr val="D9D9D9"/>
            </a:solidFill>
            <a:prstDash val="solid"/>
            <a:round/>
            <a:headEnd len="sm" w="sm" type="none"/>
            <a:tailEnd len="sm" w="sm" type="none"/>
          </a:ln>
        </p:spPr>
      </p:cxnSp>
      <p:grpSp>
        <p:nvGrpSpPr>
          <p:cNvPr id="177" name="Google Shape;177;p16"/>
          <p:cNvGrpSpPr/>
          <p:nvPr/>
        </p:nvGrpSpPr>
        <p:grpSpPr>
          <a:xfrm>
            <a:off x="287525" y="4854557"/>
            <a:ext cx="634918" cy="148733"/>
            <a:chOff x="1841475" y="2392725"/>
            <a:chExt cx="3928950" cy="920375"/>
          </a:xfrm>
        </p:grpSpPr>
        <p:sp>
          <p:nvSpPr>
            <p:cNvPr id="178" name="Google Shape;178;p16"/>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6"/>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6"/>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6"/>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6"/>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6"/>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6"/>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p16"/>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87" name="Google Shape;187;p16"/>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0000"/>
              </a:lnSpc>
              <a:spcBef>
                <a:spcPts val="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1pPr>
            <a:lvl2pPr indent="-330200" lvl="1" marL="9144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2pPr>
            <a:lvl3pPr indent="-330200" lvl="2" marL="13716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3pPr>
            <a:lvl4pPr indent="-330200" lvl="3" marL="18288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4pPr>
            <a:lvl5pPr indent="-330200" lvl="4" marL="22860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5pPr>
            <a:lvl6pPr indent="-330200" lvl="5" marL="27432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6pPr>
            <a:lvl7pPr indent="-330200" lvl="6" marL="32004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7pPr>
            <a:lvl8pPr indent="-330200" lvl="7" marL="3657600" marR="0" rtl="0" algn="l">
              <a:lnSpc>
                <a:spcPct val="110000"/>
              </a:lnSpc>
              <a:spcBef>
                <a:spcPts val="1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8pPr>
            <a:lvl9pPr indent="-330200" lvl="8" marL="4114800" marR="0" rtl="0" algn="l">
              <a:lnSpc>
                <a:spcPct val="110000"/>
              </a:lnSpc>
              <a:spcBef>
                <a:spcPts val="1000"/>
              </a:spcBef>
              <a:spcAft>
                <a:spcPts val="100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2 – Intro">
  <p:cSld name="1_2 – Intro">
    <p:spTree>
      <p:nvGrpSpPr>
        <p:cNvPr id="188" name="Shape 188"/>
        <p:cNvGrpSpPr/>
        <p:nvPr/>
      </p:nvGrpSpPr>
      <p:grpSpPr>
        <a:xfrm>
          <a:off x="0" y="0"/>
          <a:ext cx="0" cy="0"/>
          <a:chOff x="0" y="0"/>
          <a:chExt cx="0" cy="0"/>
        </a:xfrm>
      </p:grpSpPr>
      <p:sp>
        <p:nvSpPr>
          <p:cNvPr id="189" name="Google Shape;189;p17"/>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7"/>
          <p:cNvSpPr txBox="1"/>
          <p:nvPr>
            <p:ph type="title"/>
          </p:nvPr>
        </p:nvSpPr>
        <p:spPr>
          <a:xfrm>
            <a:off x="193341" y="449003"/>
            <a:ext cx="2751300" cy="1574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400"/>
              <a:buFont typeface="Arial"/>
              <a:buNone/>
              <a:defRPr sz="2500"/>
            </a:lvl2pPr>
            <a:lvl3pPr lvl="2" rtl="0">
              <a:spcBef>
                <a:spcPts val="0"/>
              </a:spcBef>
              <a:spcAft>
                <a:spcPts val="0"/>
              </a:spcAft>
              <a:buSzPts val="1400"/>
              <a:buFont typeface="Arial"/>
              <a:buNone/>
              <a:defRPr sz="2500"/>
            </a:lvl3pPr>
            <a:lvl4pPr lvl="3" rtl="0">
              <a:spcBef>
                <a:spcPts val="0"/>
              </a:spcBef>
              <a:spcAft>
                <a:spcPts val="0"/>
              </a:spcAft>
              <a:buSzPts val="1400"/>
              <a:buFont typeface="Arial"/>
              <a:buNone/>
              <a:defRPr sz="2500"/>
            </a:lvl4pPr>
            <a:lvl5pPr lvl="4" rtl="0">
              <a:spcBef>
                <a:spcPts val="0"/>
              </a:spcBef>
              <a:spcAft>
                <a:spcPts val="0"/>
              </a:spcAft>
              <a:buSzPts val="1400"/>
              <a:buFont typeface="Arial"/>
              <a:buNone/>
              <a:defRPr sz="2500"/>
            </a:lvl5pPr>
            <a:lvl6pPr lvl="5" rtl="0">
              <a:spcBef>
                <a:spcPts val="0"/>
              </a:spcBef>
              <a:spcAft>
                <a:spcPts val="0"/>
              </a:spcAft>
              <a:buSzPts val="1400"/>
              <a:buFont typeface="Arial"/>
              <a:buNone/>
              <a:defRPr sz="2500"/>
            </a:lvl6pPr>
            <a:lvl7pPr lvl="6" rtl="0">
              <a:spcBef>
                <a:spcPts val="0"/>
              </a:spcBef>
              <a:spcAft>
                <a:spcPts val="0"/>
              </a:spcAft>
              <a:buSzPts val="1400"/>
              <a:buFont typeface="Arial"/>
              <a:buNone/>
              <a:defRPr sz="2500"/>
            </a:lvl7pPr>
            <a:lvl8pPr lvl="7" rtl="0">
              <a:spcBef>
                <a:spcPts val="0"/>
              </a:spcBef>
              <a:spcAft>
                <a:spcPts val="0"/>
              </a:spcAft>
              <a:buSzPts val="1400"/>
              <a:buFont typeface="Arial"/>
              <a:buNone/>
              <a:defRPr sz="2500"/>
            </a:lvl8pPr>
            <a:lvl9pPr lvl="8" rtl="0">
              <a:spcBef>
                <a:spcPts val="0"/>
              </a:spcBef>
              <a:spcAft>
                <a:spcPts val="0"/>
              </a:spcAft>
              <a:buSzPts val="1400"/>
              <a:buFont typeface="Arial"/>
              <a:buNone/>
              <a:defRPr sz="2500"/>
            </a:lvl9pPr>
          </a:lstStyle>
          <a:p/>
        </p:txBody>
      </p:sp>
      <p:sp>
        <p:nvSpPr>
          <p:cNvPr id="191" name="Google Shape;191;p17"/>
          <p:cNvSpPr txBox="1"/>
          <p:nvPr>
            <p:ph idx="2" type="title"/>
          </p:nvPr>
        </p:nvSpPr>
        <p:spPr>
          <a:xfrm>
            <a:off x="193341" y="2274309"/>
            <a:ext cx="2751300" cy="1495200"/>
          </a:xfrm>
          <a:prstGeom prst="rect">
            <a:avLst/>
          </a:prstGeom>
          <a:noFill/>
          <a:ln>
            <a:noFill/>
          </a:ln>
        </p:spPr>
        <p:txBody>
          <a:bodyPr anchorCtr="0" anchor="t" bIns="91425" lIns="91425" spcFirstLastPara="1" rIns="91425" wrap="square" tIns="91425">
            <a:noAutofit/>
          </a:bodyPr>
          <a:lstStyle>
            <a:lvl1pPr lvl="0" marR="0" rtl="0" algn="l">
              <a:lnSpc>
                <a:spcPct val="110000"/>
              </a:lnSpc>
              <a:spcBef>
                <a:spcPts val="0"/>
              </a:spcBef>
              <a:spcAft>
                <a:spcPts val="0"/>
              </a:spcAft>
              <a:buClr>
                <a:srgbClr val="FFFFFF"/>
              </a:buClr>
              <a:buSzPts val="1300"/>
              <a:buFont typeface="Proxima Nova"/>
              <a:buNone/>
              <a:defRPr b="0" i="0" sz="1300" u="none" cap="none" strike="noStrike">
                <a:solidFill>
                  <a:srgbClr val="FFFFFF"/>
                </a:solidFill>
                <a:latin typeface="Proxima Nova"/>
                <a:ea typeface="Proxima Nova"/>
                <a:cs typeface="Proxima Nova"/>
                <a:sym typeface="Proxima Nova"/>
              </a:defRPr>
            </a:lvl1pPr>
            <a:lvl2pPr lvl="1" rtl="0">
              <a:spcBef>
                <a:spcPts val="0"/>
              </a:spcBef>
              <a:spcAft>
                <a:spcPts val="0"/>
              </a:spcAft>
              <a:buSzPts val="1400"/>
              <a:buFont typeface="Arial"/>
              <a:buNone/>
              <a:defRPr sz="1800"/>
            </a:lvl2pPr>
            <a:lvl3pPr lvl="2" rtl="0">
              <a:spcBef>
                <a:spcPts val="0"/>
              </a:spcBef>
              <a:spcAft>
                <a:spcPts val="0"/>
              </a:spcAft>
              <a:buSzPts val="1400"/>
              <a:buFont typeface="Arial"/>
              <a:buNone/>
              <a:defRPr sz="1800"/>
            </a:lvl3pPr>
            <a:lvl4pPr lvl="3" rtl="0">
              <a:spcBef>
                <a:spcPts val="0"/>
              </a:spcBef>
              <a:spcAft>
                <a:spcPts val="0"/>
              </a:spcAft>
              <a:buSzPts val="1400"/>
              <a:buFont typeface="Arial"/>
              <a:buNone/>
              <a:defRPr sz="1800"/>
            </a:lvl4pPr>
            <a:lvl5pPr lvl="4" rtl="0">
              <a:spcBef>
                <a:spcPts val="0"/>
              </a:spcBef>
              <a:spcAft>
                <a:spcPts val="0"/>
              </a:spcAft>
              <a:buSzPts val="1400"/>
              <a:buFont typeface="Arial"/>
              <a:buNone/>
              <a:defRPr sz="1800"/>
            </a:lvl5pPr>
            <a:lvl6pPr lvl="5" rtl="0">
              <a:spcBef>
                <a:spcPts val="0"/>
              </a:spcBef>
              <a:spcAft>
                <a:spcPts val="0"/>
              </a:spcAft>
              <a:buSzPts val="1400"/>
              <a:buFont typeface="Arial"/>
              <a:buNone/>
              <a:defRPr sz="1800"/>
            </a:lvl6pPr>
            <a:lvl7pPr lvl="6" rtl="0">
              <a:spcBef>
                <a:spcPts val="0"/>
              </a:spcBef>
              <a:spcAft>
                <a:spcPts val="0"/>
              </a:spcAft>
              <a:buSzPts val="1400"/>
              <a:buFont typeface="Arial"/>
              <a:buNone/>
              <a:defRPr sz="1800"/>
            </a:lvl7pPr>
            <a:lvl8pPr lvl="7" rtl="0">
              <a:spcBef>
                <a:spcPts val="0"/>
              </a:spcBef>
              <a:spcAft>
                <a:spcPts val="0"/>
              </a:spcAft>
              <a:buSzPts val="1400"/>
              <a:buFont typeface="Arial"/>
              <a:buNone/>
              <a:defRPr sz="1800"/>
            </a:lvl8pPr>
            <a:lvl9pPr lvl="8" rtl="0">
              <a:spcBef>
                <a:spcPts val="0"/>
              </a:spcBef>
              <a:spcAft>
                <a:spcPts val="0"/>
              </a:spcAft>
              <a:buSzPts val="1400"/>
              <a:buFont typeface="Arial"/>
              <a:buNone/>
              <a:defRPr sz="1800"/>
            </a:lvl9pPr>
          </a:lstStyle>
          <a:p/>
        </p:txBody>
      </p:sp>
      <p:cxnSp>
        <p:nvCxnSpPr>
          <p:cNvPr id="192" name="Google Shape;192;p17"/>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193" name="Google Shape;193;p17"/>
          <p:cNvGrpSpPr/>
          <p:nvPr/>
        </p:nvGrpSpPr>
        <p:grpSpPr>
          <a:xfrm>
            <a:off x="287525" y="4854557"/>
            <a:ext cx="634918" cy="148733"/>
            <a:chOff x="1841475" y="2392725"/>
            <a:chExt cx="3928950" cy="920375"/>
          </a:xfrm>
        </p:grpSpPr>
        <p:sp>
          <p:nvSpPr>
            <p:cNvPr id="194" name="Google Shape;194;p17"/>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7"/>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7"/>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7"/>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7"/>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7"/>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7"/>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2" name="Google Shape;202;p17"/>
          <p:cNvCxnSpPr/>
          <p:nvPr/>
        </p:nvCxnSpPr>
        <p:spPr>
          <a:xfrm rot="10800000">
            <a:off x="295728" y="2131916"/>
            <a:ext cx="524700" cy="0"/>
          </a:xfrm>
          <a:prstGeom prst="straightConnector1">
            <a:avLst/>
          </a:prstGeom>
          <a:noFill/>
          <a:ln cap="flat" cmpd="sng" w="28575">
            <a:solidFill>
              <a:schemeClr val="dk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3 – Standard">
  <p:cSld name="2_3 – Standard">
    <p:spTree>
      <p:nvGrpSpPr>
        <p:cNvPr id="203" name="Shape 203"/>
        <p:cNvGrpSpPr/>
        <p:nvPr/>
      </p:nvGrpSpPr>
      <p:grpSpPr>
        <a:xfrm>
          <a:off x="0" y="0"/>
          <a:ext cx="0" cy="0"/>
          <a:chOff x="0" y="0"/>
          <a:chExt cx="0" cy="0"/>
        </a:xfrm>
      </p:grpSpPr>
      <p:sp>
        <p:nvSpPr>
          <p:cNvPr id="204" name="Google Shape;204;p1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grpSp>
        <p:nvGrpSpPr>
          <p:cNvPr id="205" name="Google Shape;205;p18"/>
          <p:cNvGrpSpPr/>
          <p:nvPr/>
        </p:nvGrpSpPr>
        <p:grpSpPr>
          <a:xfrm>
            <a:off x="287525" y="4854557"/>
            <a:ext cx="634918" cy="148733"/>
            <a:chOff x="1841475" y="2392725"/>
            <a:chExt cx="3928950" cy="920375"/>
          </a:xfrm>
        </p:grpSpPr>
        <p:sp>
          <p:nvSpPr>
            <p:cNvPr id="206" name="Google Shape;206;p18"/>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8"/>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8"/>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8"/>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8"/>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8"/>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8"/>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8"/>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3 – Standard">
  <p:cSld name="1_3 – Standard">
    <p:spTree>
      <p:nvGrpSpPr>
        <p:cNvPr id="214" name="Shape 214"/>
        <p:cNvGrpSpPr/>
        <p:nvPr/>
      </p:nvGrpSpPr>
      <p:grpSpPr>
        <a:xfrm>
          <a:off x="0" y="0"/>
          <a:ext cx="0" cy="0"/>
          <a:chOff x="0" y="0"/>
          <a:chExt cx="0" cy="0"/>
        </a:xfrm>
      </p:grpSpPr>
      <p:sp>
        <p:nvSpPr>
          <p:cNvPr id="215" name="Google Shape;215;p1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grpSp>
        <p:nvGrpSpPr>
          <p:cNvPr id="216" name="Google Shape;216;p19"/>
          <p:cNvGrpSpPr/>
          <p:nvPr/>
        </p:nvGrpSpPr>
        <p:grpSpPr>
          <a:xfrm>
            <a:off x="287525" y="4854557"/>
            <a:ext cx="634918" cy="148733"/>
            <a:chOff x="1841475" y="2392725"/>
            <a:chExt cx="3928950" cy="920375"/>
          </a:xfrm>
        </p:grpSpPr>
        <p:sp>
          <p:nvSpPr>
            <p:cNvPr id="217" name="Google Shape;217;p19"/>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9"/>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9"/>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9"/>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9"/>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9"/>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9"/>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9"/>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225" name="Shape 225"/>
        <p:cNvGrpSpPr/>
        <p:nvPr/>
      </p:nvGrpSpPr>
      <p:grpSpPr>
        <a:xfrm>
          <a:off x="0" y="0"/>
          <a:ext cx="0" cy="0"/>
          <a:chOff x="0" y="0"/>
          <a:chExt cx="0" cy="0"/>
        </a:xfrm>
      </p:grpSpPr>
      <p:sp>
        <p:nvSpPr>
          <p:cNvPr id="226" name="Google Shape;226;p20"/>
          <p:cNvSpPr txBox="1"/>
          <p:nvPr>
            <p:ph type="title"/>
          </p:nvPr>
        </p:nvSpPr>
        <p:spPr>
          <a:xfrm>
            <a:off x="296897" y="47673"/>
            <a:ext cx="8389800" cy="9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800"/>
              <a:buFont typeface="Arial"/>
              <a:buNone/>
              <a:defRPr b="0" i="0" sz="38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7" name="Google Shape;227;p20"/>
          <p:cNvSpPr txBox="1"/>
          <p:nvPr>
            <p:ph idx="1" type="body"/>
          </p:nvPr>
        </p:nvSpPr>
        <p:spPr>
          <a:xfrm>
            <a:off x="451951" y="1200151"/>
            <a:ext cx="7280100" cy="3394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4EB7C5"/>
              </a:buClr>
              <a:buSzPts val="2800"/>
              <a:buFont typeface="Arial"/>
              <a:buNone/>
              <a:defRPr b="0" i="0" sz="2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4EB7C5"/>
              </a:buClr>
              <a:buSzPts val="2400"/>
              <a:buFont typeface="Arial"/>
              <a:buNone/>
              <a:defRPr b="0" i="0" sz="2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4EB7C5"/>
              </a:buClr>
              <a:buSzPts val="20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4EB7C5"/>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4EB7C5"/>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2 – Intro">
    <p:spTree>
      <p:nvGrpSpPr>
        <p:cNvPr id="228" name="Shape 228"/>
        <p:cNvGrpSpPr/>
        <p:nvPr/>
      </p:nvGrpSpPr>
      <p:grpSpPr>
        <a:xfrm>
          <a:off x="0" y="0"/>
          <a:ext cx="0" cy="0"/>
          <a:chOff x="0" y="0"/>
          <a:chExt cx="0" cy="0"/>
        </a:xfrm>
      </p:grpSpPr>
      <p:sp>
        <p:nvSpPr>
          <p:cNvPr id="229" name="Google Shape;229;p21"/>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1"/>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400"/>
              <a:buFont typeface="Arial"/>
              <a:buNone/>
              <a:defRPr sz="2500"/>
            </a:lvl2pPr>
            <a:lvl3pPr lvl="2" rtl="0">
              <a:spcBef>
                <a:spcPts val="0"/>
              </a:spcBef>
              <a:spcAft>
                <a:spcPts val="0"/>
              </a:spcAft>
              <a:buSzPts val="1400"/>
              <a:buFont typeface="Arial"/>
              <a:buNone/>
              <a:defRPr sz="2500"/>
            </a:lvl3pPr>
            <a:lvl4pPr lvl="3" rtl="0">
              <a:spcBef>
                <a:spcPts val="0"/>
              </a:spcBef>
              <a:spcAft>
                <a:spcPts val="0"/>
              </a:spcAft>
              <a:buSzPts val="1400"/>
              <a:buFont typeface="Arial"/>
              <a:buNone/>
              <a:defRPr sz="2500"/>
            </a:lvl4pPr>
            <a:lvl5pPr lvl="4" rtl="0">
              <a:spcBef>
                <a:spcPts val="0"/>
              </a:spcBef>
              <a:spcAft>
                <a:spcPts val="0"/>
              </a:spcAft>
              <a:buSzPts val="1400"/>
              <a:buFont typeface="Arial"/>
              <a:buNone/>
              <a:defRPr sz="2500"/>
            </a:lvl5pPr>
            <a:lvl6pPr lvl="5" rtl="0">
              <a:spcBef>
                <a:spcPts val="0"/>
              </a:spcBef>
              <a:spcAft>
                <a:spcPts val="0"/>
              </a:spcAft>
              <a:buSzPts val="1400"/>
              <a:buFont typeface="Arial"/>
              <a:buNone/>
              <a:defRPr sz="2500"/>
            </a:lvl6pPr>
            <a:lvl7pPr lvl="6" rtl="0">
              <a:spcBef>
                <a:spcPts val="0"/>
              </a:spcBef>
              <a:spcAft>
                <a:spcPts val="0"/>
              </a:spcAft>
              <a:buSzPts val="1400"/>
              <a:buFont typeface="Arial"/>
              <a:buNone/>
              <a:defRPr sz="2500"/>
            </a:lvl7pPr>
            <a:lvl8pPr lvl="7" rtl="0">
              <a:spcBef>
                <a:spcPts val="0"/>
              </a:spcBef>
              <a:spcAft>
                <a:spcPts val="0"/>
              </a:spcAft>
              <a:buSzPts val="1400"/>
              <a:buFont typeface="Arial"/>
              <a:buNone/>
              <a:defRPr sz="2500"/>
            </a:lvl8pPr>
            <a:lvl9pPr lvl="8" rtl="0">
              <a:spcBef>
                <a:spcPts val="0"/>
              </a:spcBef>
              <a:spcAft>
                <a:spcPts val="0"/>
              </a:spcAft>
              <a:buSzPts val="1400"/>
              <a:buFont typeface="Arial"/>
              <a:buNone/>
              <a:defRPr sz="2500"/>
            </a:lvl9pPr>
          </a:lstStyle>
          <a:p/>
        </p:txBody>
      </p:sp>
      <p:cxnSp>
        <p:nvCxnSpPr>
          <p:cNvPr id="231" name="Google Shape;231;p21"/>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232" name="Google Shape;232;p21"/>
          <p:cNvGrpSpPr/>
          <p:nvPr/>
        </p:nvGrpSpPr>
        <p:grpSpPr>
          <a:xfrm>
            <a:off x="287525" y="4854557"/>
            <a:ext cx="634918" cy="148733"/>
            <a:chOff x="1841475" y="2392725"/>
            <a:chExt cx="3928950" cy="920375"/>
          </a:xfrm>
        </p:grpSpPr>
        <p:sp>
          <p:nvSpPr>
            <p:cNvPr id="233" name="Google Shape;233;p21"/>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1"/>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1"/>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1"/>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1"/>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1"/>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1"/>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1"/>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41" name="Google Shape;241;p21"/>
          <p:cNvCxnSpPr/>
          <p:nvPr/>
        </p:nvCxnSpPr>
        <p:spPr>
          <a:xfrm rot="10800000">
            <a:off x="295728" y="2131916"/>
            <a:ext cx="524700" cy="0"/>
          </a:xfrm>
          <a:prstGeom prst="straightConnector1">
            <a:avLst/>
          </a:prstGeom>
          <a:noFill/>
          <a:ln cap="flat" cmpd="sng" w="28575">
            <a:solidFill>
              <a:schemeClr val="dk1"/>
            </a:solidFill>
            <a:prstDash val="solid"/>
            <a:round/>
            <a:headEnd len="sm" w="sm" type="none"/>
            <a:tailEnd len="sm" w="sm" type="none"/>
          </a:ln>
        </p:spPr>
      </p:cxnSp>
      <p:sp>
        <p:nvSpPr>
          <p:cNvPr id="242" name="Google Shape;242;p21"/>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marR="0" rtl="0" algn="l">
              <a:lnSpc>
                <a:spcPct val="110000"/>
              </a:lnSpc>
              <a:spcBef>
                <a:spcPts val="0"/>
              </a:spcBef>
              <a:spcAft>
                <a:spcPts val="0"/>
              </a:spcAft>
              <a:buClr>
                <a:srgbClr val="FFFFFF"/>
              </a:buClr>
              <a:buSzPts val="1300"/>
              <a:buFont typeface="Proxima Nova"/>
              <a:buNone/>
              <a:defRPr b="0" i="0" sz="1300" u="none" cap="none" strike="noStrike">
                <a:solidFill>
                  <a:srgbClr val="FFFFFF"/>
                </a:solidFill>
                <a:latin typeface="Proxima Nova"/>
                <a:ea typeface="Proxima Nova"/>
                <a:cs typeface="Proxima Nova"/>
                <a:sym typeface="Proxima Nova"/>
              </a:defRPr>
            </a:lvl1pPr>
            <a:lvl2pPr lvl="1" marR="0" rtl="0" algn="l">
              <a:lnSpc>
                <a:spcPct val="100000"/>
              </a:lnSpc>
              <a:spcBef>
                <a:spcPts val="1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 name="Google Shape;243;p21"/>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0000"/>
              </a:lnSpc>
              <a:spcBef>
                <a:spcPts val="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1pPr>
            <a:lvl2pPr indent="-330200" lvl="1" marL="9144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2pPr>
            <a:lvl3pPr indent="-330200" lvl="2" marL="13716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3pPr>
            <a:lvl4pPr indent="-330200" lvl="3" marL="18288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4pPr>
            <a:lvl5pPr indent="-330200" lvl="4" marL="22860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5pPr>
            <a:lvl6pPr indent="-330200" lvl="5" marL="27432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6pPr>
            <a:lvl7pPr indent="-330200" lvl="6" marL="32004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7pPr>
            <a:lvl8pPr indent="-330200" lvl="7" marL="36576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8pPr>
            <a:lvl9pPr indent="-330200" lvl="8" marL="4114800" marR="0" rtl="0" algn="l">
              <a:lnSpc>
                <a:spcPct val="110000"/>
              </a:lnSpc>
              <a:spcBef>
                <a:spcPts val="2000"/>
              </a:spcBef>
              <a:spcAft>
                <a:spcPts val="200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24" name="Google Shape;24;p3"/>
          <p:cNvGrpSpPr/>
          <p:nvPr/>
        </p:nvGrpSpPr>
        <p:grpSpPr>
          <a:xfrm>
            <a:off x="287525" y="4854556"/>
            <a:ext cx="634914" cy="148716"/>
            <a:chOff x="1841475" y="2392725"/>
            <a:chExt cx="3928925" cy="920275"/>
          </a:xfrm>
        </p:grpSpPr>
        <p:sp>
          <p:nvSpPr>
            <p:cNvPr id="25" name="Google Shape;25;p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 name="Google Shape;33;p3"/>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34" name="Google Shape;34;p3"/>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noAutofit/>
          </a:bodyPr>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1">
  <p:cSld name="3 – Standard 1">
    <p:spTree>
      <p:nvGrpSpPr>
        <p:cNvPr id="244" name="Shape 244"/>
        <p:cNvGrpSpPr/>
        <p:nvPr/>
      </p:nvGrpSpPr>
      <p:grpSpPr>
        <a:xfrm>
          <a:off x="0" y="0"/>
          <a:ext cx="0" cy="0"/>
          <a:chOff x="0" y="0"/>
          <a:chExt cx="0" cy="0"/>
        </a:xfrm>
      </p:grpSpPr>
      <p:sp>
        <p:nvSpPr>
          <p:cNvPr id="245" name="Google Shape;245;p2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grpSp>
        <p:nvGrpSpPr>
          <p:cNvPr id="246" name="Google Shape;246;p22"/>
          <p:cNvGrpSpPr/>
          <p:nvPr/>
        </p:nvGrpSpPr>
        <p:grpSpPr>
          <a:xfrm>
            <a:off x="287525" y="4854557"/>
            <a:ext cx="634918" cy="148733"/>
            <a:chOff x="1841475" y="2392725"/>
            <a:chExt cx="3928950" cy="920375"/>
          </a:xfrm>
        </p:grpSpPr>
        <p:sp>
          <p:nvSpPr>
            <p:cNvPr id="247" name="Google Shape;247;p22"/>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2"/>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2"/>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2"/>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2"/>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2"/>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2"/>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2"/>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5" name="Google Shape;255;p22"/>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0000"/>
              </a:lnSpc>
              <a:spcBef>
                <a:spcPts val="1000"/>
              </a:spcBef>
              <a:spcAft>
                <a:spcPts val="100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3 – Standard">
    <p:spTree>
      <p:nvGrpSpPr>
        <p:cNvPr id="256" name="Shape 256"/>
        <p:cNvGrpSpPr/>
        <p:nvPr/>
      </p:nvGrpSpPr>
      <p:grpSpPr>
        <a:xfrm>
          <a:off x="0" y="0"/>
          <a:ext cx="0" cy="0"/>
          <a:chOff x="0" y="0"/>
          <a:chExt cx="0" cy="0"/>
        </a:xfrm>
      </p:grpSpPr>
      <p:sp>
        <p:nvSpPr>
          <p:cNvPr id="257" name="Google Shape;257;p2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grpSp>
        <p:nvGrpSpPr>
          <p:cNvPr id="258" name="Google Shape;258;p23"/>
          <p:cNvGrpSpPr/>
          <p:nvPr/>
        </p:nvGrpSpPr>
        <p:grpSpPr>
          <a:xfrm>
            <a:off x="287525" y="4854557"/>
            <a:ext cx="634914" cy="148716"/>
            <a:chOff x="1841475" y="2392725"/>
            <a:chExt cx="3928925" cy="920275"/>
          </a:xfrm>
        </p:grpSpPr>
        <p:sp>
          <p:nvSpPr>
            <p:cNvPr id="259" name="Google Shape;259;p2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7" name="Google Shape;267;p23"/>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0000"/>
              </a:lnSpc>
              <a:spcBef>
                <a:spcPts val="1000"/>
              </a:spcBef>
              <a:spcAft>
                <a:spcPts val="100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0 – Title">
    <p:bg>
      <p:bgPr>
        <a:solidFill>
          <a:schemeClr val="lt2"/>
        </a:solidFill>
      </p:bgPr>
    </p:bg>
    <p:spTree>
      <p:nvGrpSpPr>
        <p:cNvPr id="268" name="Shape 268"/>
        <p:cNvGrpSpPr/>
        <p:nvPr/>
      </p:nvGrpSpPr>
      <p:grpSpPr>
        <a:xfrm>
          <a:off x="0" y="0"/>
          <a:ext cx="0" cy="0"/>
          <a:chOff x="0" y="0"/>
          <a:chExt cx="0" cy="0"/>
        </a:xfrm>
      </p:grpSpPr>
      <p:pic>
        <p:nvPicPr>
          <p:cNvPr descr="IMG_0276.jpg" id="269" name="Google Shape;269;p24"/>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270" name="Google Shape;270;p2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9DBD6"/>
              </a:solidFill>
              <a:latin typeface="Arial"/>
              <a:ea typeface="Arial"/>
              <a:cs typeface="Arial"/>
              <a:sym typeface="Arial"/>
            </a:endParaRPr>
          </a:p>
        </p:txBody>
      </p:sp>
      <p:cxnSp>
        <p:nvCxnSpPr>
          <p:cNvPr id="271" name="Google Shape;271;p24"/>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272" name="Google Shape;272;p24"/>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273" name="Google Shape;273;p24"/>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600"/>
              <a:buFont typeface="Proxima Nova"/>
              <a:buNone/>
            </a:pPr>
            <a:r>
              <a:rPr b="0" i="0" lang="en" sz="600" u="none" cap="none" strike="noStrike">
                <a:solidFill>
                  <a:schemeClr val="dk1"/>
                </a:solidFill>
                <a:latin typeface="Proxima Nova"/>
                <a:ea typeface="Proxima Nova"/>
                <a:cs typeface="Proxima Nova"/>
                <a:sym typeface="Proxima Nova"/>
              </a:rPr>
              <a:t>© Copyright 2017 Pivotal Software, Inc. All rights Reserved. Version 1.0</a:t>
            </a:r>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dk1"/>
              </a:solidFill>
              <a:latin typeface="Proxima Nova"/>
              <a:ea typeface="Proxima Nova"/>
              <a:cs typeface="Proxima Nova"/>
              <a:sym typeface="Proxima Nova"/>
            </a:endParaRPr>
          </a:p>
        </p:txBody>
      </p:sp>
      <p:grpSp>
        <p:nvGrpSpPr>
          <p:cNvPr id="274" name="Google Shape;274;p24"/>
          <p:cNvGrpSpPr/>
          <p:nvPr/>
        </p:nvGrpSpPr>
        <p:grpSpPr>
          <a:xfrm>
            <a:off x="634507" y="819387"/>
            <a:ext cx="1337022" cy="313204"/>
            <a:chOff x="1841475" y="2392725"/>
            <a:chExt cx="3928950" cy="920375"/>
          </a:xfrm>
        </p:grpSpPr>
        <p:sp>
          <p:nvSpPr>
            <p:cNvPr id="275" name="Google Shape;275;p24"/>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4"/>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4"/>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4"/>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4"/>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4"/>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4"/>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4"/>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24"/>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noAutofit/>
          </a:bodyPr>
          <a:lstStyle>
            <a:lvl1pPr lvl="0" marR="0" rtl="0" algn="l">
              <a:lnSpc>
                <a:spcPct val="110000"/>
              </a:lnSpc>
              <a:spcBef>
                <a:spcPts val="0"/>
              </a:spcBef>
              <a:spcAft>
                <a:spcPts val="0"/>
              </a:spcAft>
              <a:buClr>
                <a:srgbClr val="FFFFFF"/>
              </a:buClr>
              <a:buSzPts val="1500"/>
              <a:buFont typeface="Proxima Nova"/>
              <a:buNone/>
              <a:defRPr b="0" i="0" sz="15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A – Blank">
    <p:spTree>
      <p:nvGrpSpPr>
        <p:cNvPr id="284" name="Shape 28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7 – Diagram Box">
    <p:bg>
      <p:bgPr>
        <a:solidFill>
          <a:srgbClr val="F3F3F3"/>
        </a:solidFill>
      </p:bgPr>
    </p:bg>
    <p:spTree>
      <p:nvGrpSpPr>
        <p:cNvPr id="285" name="Shape 285"/>
        <p:cNvGrpSpPr/>
        <p:nvPr/>
      </p:nvGrpSpPr>
      <p:grpSpPr>
        <a:xfrm>
          <a:off x="0" y="0"/>
          <a:ext cx="0" cy="0"/>
          <a:chOff x="0" y="0"/>
          <a:chExt cx="0" cy="0"/>
        </a:xfrm>
      </p:grpSpPr>
      <p:sp>
        <p:nvSpPr>
          <p:cNvPr id="286" name="Google Shape;286;p2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grpSp>
        <p:nvGrpSpPr>
          <p:cNvPr id="287" name="Google Shape;287;p26"/>
          <p:cNvGrpSpPr/>
          <p:nvPr/>
        </p:nvGrpSpPr>
        <p:grpSpPr>
          <a:xfrm>
            <a:off x="287525" y="4854557"/>
            <a:ext cx="634918" cy="148733"/>
            <a:chOff x="1841475" y="2392725"/>
            <a:chExt cx="3928950" cy="920375"/>
          </a:xfrm>
        </p:grpSpPr>
        <p:sp>
          <p:nvSpPr>
            <p:cNvPr id="288" name="Google Shape;288;p26"/>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6"/>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6"/>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6"/>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6"/>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6"/>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6"/>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6"/>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26"/>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7" name="Google Shape;297;p26"/>
          <p:cNvCxnSpPr/>
          <p:nvPr/>
        </p:nvCxnSpPr>
        <p:spPr>
          <a:xfrm>
            <a:off x="8855561" y="-214525"/>
            <a:ext cx="0" cy="119700"/>
          </a:xfrm>
          <a:prstGeom prst="straightConnector1">
            <a:avLst/>
          </a:prstGeom>
          <a:noFill/>
          <a:ln cap="flat" cmpd="sng" w="9525">
            <a:solidFill>
              <a:srgbClr val="D9D9D9"/>
            </a:solidFill>
            <a:prstDash val="solid"/>
            <a:round/>
            <a:headEnd len="sm" w="sm" type="none"/>
            <a:tailEnd len="sm" w="sm" type="none"/>
          </a:ln>
        </p:spPr>
      </p:cxnSp>
      <p:cxnSp>
        <p:nvCxnSpPr>
          <p:cNvPr id="298" name="Google Shape;298;p26"/>
          <p:cNvCxnSpPr/>
          <p:nvPr/>
        </p:nvCxnSpPr>
        <p:spPr>
          <a:xfrm>
            <a:off x="287536" y="-214525"/>
            <a:ext cx="0" cy="119700"/>
          </a:xfrm>
          <a:prstGeom prst="straightConnector1">
            <a:avLst/>
          </a:prstGeom>
          <a:noFill/>
          <a:ln cap="flat" cmpd="sng" w="9525">
            <a:solidFill>
              <a:srgbClr val="D9D9D9"/>
            </a:solidFill>
            <a:prstDash val="solid"/>
            <a:round/>
            <a:headEnd len="sm" w="sm" type="none"/>
            <a:tailEnd len="sm" w="sm" type="none"/>
          </a:ln>
        </p:spPr>
      </p:cxnSp>
      <p:cxnSp>
        <p:nvCxnSpPr>
          <p:cNvPr id="299" name="Google Shape;299;p26"/>
          <p:cNvCxnSpPr/>
          <p:nvPr/>
        </p:nvCxnSpPr>
        <p:spPr>
          <a:xfrm rot="10800000">
            <a:off x="-228600" y="923925"/>
            <a:ext cx="114300" cy="0"/>
          </a:xfrm>
          <a:prstGeom prst="straightConnector1">
            <a:avLst/>
          </a:prstGeom>
          <a:noFill/>
          <a:ln cap="flat" cmpd="sng" w="9525">
            <a:solidFill>
              <a:srgbClr val="D9D9D9"/>
            </a:solidFill>
            <a:prstDash val="solid"/>
            <a:round/>
            <a:headEnd len="sm" w="sm" type="none"/>
            <a:tailEnd len="sm" w="sm" type="none"/>
          </a:ln>
        </p:spPr>
      </p:cxnSp>
      <p:cxnSp>
        <p:nvCxnSpPr>
          <p:cNvPr id="300" name="Google Shape;300;p26"/>
          <p:cNvCxnSpPr/>
          <p:nvPr/>
        </p:nvCxnSpPr>
        <p:spPr>
          <a:xfrm rot="10800000">
            <a:off x="-228600" y="4669500"/>
            <a:ext cx="114300" cy="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B – Design Grid">
    <p:spTree>
      <p:nvGrpSpPr>
        <p:cNvPr id="301" name="Shape 301"/>
        <p:cNvGrpSpPr/>
        <p:nvPr/>
      </p:nvGrpSpPr>
      <p:grpSpPr>
        <a:xfrm>
          <a:off x="0" y="0"/>
          <a:ext cx="0" cy="0"/>
          <a:chOff x="0" y="0"/>
          <a:chExt cx="0" cy="0"/>
        </a:xfrm>
      </p:grpSpPr>
      <p:pic>
        <p:nvPicPr>
          <p:cNvPr id="302" name="Google Shape;302;p27"/>
          <p:cNvPicPr preferRelativeResize="0"/>
          <p:nvPr/>
        </p:nvPicPr>
        <p:blipFill rotWithShape="1">
          <a:blip r:embed="rId2">
            <a:alphaModFix/>
          </a:blip>
          <a:srcRect b="0" l="0" r="0" t="0"/>
          <a:stretch/>
        </p:blipFill>
        <p:spPr>
          <a:xfrm>
            <a:off x="0" y="0"/>
            <a:ext cx="9144000" cy="5143489"/>
          </a:xfrm>
          <a:prstGeom prst="rect">
            <a:avLst/>
          </a:prstGeom>
          <a:noFill/>
          <a:ln>
            <a:noFill/>
          </a:ln>
        </p:spPr>
      </p:pic>
      <p:sp>
        <p:nvSpPr>
          <p:cNvPr id="303" name="Google Shape;303;p2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grpSp>
        <p:nvGrpSpPr>
          <p:cNvPr id="304" name="Google Shape;304;p27"/>
          <p:cNvGrpSpPr/>
          <p:nvPr/>
        </p:nvGrpSpPr>
        <p:grpSpPr>
          <a:xfrm>
            <a:off x="287525" y="4854557"/>
            <a:ext cx="634918" cy="148733"/>
            <a:chOff x="1841475" y="2392725"/>
            <a:chExt cx="3928950" cy="920375"/>
          </a:xfrm>
        </p:grpSpPr>
        <p:sp>
          <p:nvSpPr>
            <p:cNvPr id="305" name="Google Shape;305;p27"/>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7"/>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7"/>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7"/>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7"/>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7"/>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7"/>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7"/>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C – Night Mode">
    <p:bg>
      <p:bgPr>
        <a:solidFill>
          <a:schemeClr val="dk1"/>
        </a:solidFill>
      </p:bgPr>
    </p:bg>
    <p:spTree>
      <p:nvGrpSpPr>
        <p:cNvPr id="313" name="Shape 313"/>
        <p:cNvGrpSpPr/>
        <p:nvPr/>
      </p:nvGrpSpPr>
      <p:grpSpPr>
        <a:xfrm>
          <a:off x="0" y="0"/>
          <a:ext cx="0" cy="0"/>
          <a:chOff x="0" y="0"/>
          <a:chExt cx="0" cy="0"/>
        </a:xfrm>
      </p:grpSpPr>
      <p:sp>
        <p:nvSpPr>
          <p:cNvPr id="314" name="Google Shape;314;p2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500"/>
              <a:buFont typeface="Proxima Nova"/>
              <a:buNone/>
              <a:defRPr b="1" i="0" sz="2500" u="none" cap="none" strike="noStrike">
                <a:solidFill>
                  <a:srgbClr val="FFFFFF"/>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grpSp>
        <p:nvGrpSpPr>
          <p:cNvPr id="315" name="Google Shape;315;p28"/>
          <p:cNvGrpSpPr/>
          <p:nvPr/>
        </p:nvGrpSpPr>
        <p:grpSpPr>
          <a:xfrm>
            <a:off x="287525" y="4854557"/>
            <a:ext cx="634918" cy="148733"/>
            <a:chOff x="1841475" y="2392725"/>
            <a:chExt cx="3928950" cy="920375"/>
          </a:xfrm>
        </p:grpSpPr>
        <p:sp>
          <p:nvSpPr>
            <p:cNvPr id="316" name="Google Shape;316;p28"/>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8"/>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8"/>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8"/>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8"/>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8"/>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8"/>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8"/>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4 – Sidebar">
    <p:spTree>
      <p:nvGrpSpPr>
        <p:cNvPr id="324" name="Shape 324"/>
        <p:cNvGrpSpPr/>
        <p:nvPr/>
      </p:nvGrpSpPr>
      <p:grpSpPr>
        <a:xfrm>
          <a:off x="0" y="0"/>
          <a:ext cx="0" cy="0"/>
          <a:chOff x="0" y="0"/>
          <a:chExt cx="0" cy="0"/>
        </a:xfrm>
      </p:grpSpPr>
      <p:cxnSp>
        <p:nvCxnSpPr>
          <p:cNvPr id="325" name="Google Shape;325;p29"/>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326" name="Google Shape;326;p2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500"/>
              <a:buFont typeface="Proxima Nova"/>
              <a:buNone/>
              <a:defRPr b="1" i="0" sz="2500" u="none" cap="none" strike="noStrike">
                <a:solidFill>
                  <a:schemeClr val="dk1"/>
                </a:solidFill>
                <a:latin typeface="Proxima Nova"/>
                <a:ea typeface="Proxima Nova"/>
                <a:cs typeface="Proxima Nova"/>
                <a:sym typeface="Proxima Nova"/>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grpSp>
        <p:nvGrpSpPr>
          <p:cNvPr id="327" name="Google Shape;327;p29"/>
          <p:cNvGrpSpPr/>
          <p:nvPr/>
        </p:nvGrpSpPr>
        <p:grpSpPr>
          <a:xfrm>
            <a:off x="287525" y="4854557"/>
            <a:ext cx="634918" cy="148733"/>
            <a:chOff x="1841475" y="2392725"/>
            <a:chExt cx="3928950" cy="920375"/>
          </a:xfrm>
        </p:grpSpPr>
        <p:sp>
          <p:nvSpPr>
            <p:cNvPr id="328" name="Google Shape;328;p29"/>
            <p:cNvSpPr/>
            <p:nvPr/>
          </p:nvSpPr>
          <p:spPr>
            <a:xfrm>
              <a:off x="2574175" y="2392725"/>
              <a:ext cx="139800" cy="905100"/>
            </a:xfrm>
            <a:custGeom>
              <a:rect b="b" l="l" r="r" t="t"/>
              <a:pathLst>
                <a:path extrusionOk="0" h="120000" w="12000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9"/>
            <p:cNvSpPr/>
            <p:nvPr/>
          </p:nvSpPr>
          <p:spPr>
            <a:xfrm>
              <a:off x="2816875" y="2626700"/>
              <a:ext cx="703800" cy="686400"/>
            </a:xfrm>
            <a:custGeom>
              <a:rect b="b" l="l" r="r" t="t"/>
              <a:pathLst>
                <a:path extrusionOk="0" h="120000" w="12000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9"/>
            <p:cNvSpPr/>
            <p:nvPr/>
          </p:nvSpPr>
          <p:spPr>
            <a:xfrm>
              <a:off x="3557125" y="2626700"/>
              <a:ext cx="615000" cy="685800"/>
            </a:xfrm>
            <a:custGeom>
              <a:rect b="b" l="l" r="r" t="t"/>
              <a:pathLst>
                <a:path extrusionOk="0" h="120000" w="12000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9"/>
            <p:cNvSpPr/>
            <p:nvPr/>
          </p:nvSpPr>
          <p:spPr>
            <a:xfrm>
              <a:off x="4732275" y="2617400"/>
              <a:ext cx="582300" cy="679800"/>
            </a:xfrm>
            <a:custGeom>
              <a:rect b="b" l="l" r="r" t="t"/>
              <a:pathLst>
                <a:path extrusionOk="0" h="120000" w="12000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9"/>
            <p:cNvSpPr/>
            <p:nvPr/>
          </p:nvSpPr>
          <p:spPr>
            <a:xfrm>
              <a:off x="5448725" y="2392725"/>
              <a:ext cx="139800" cy="905100"/>
            </a:xfrm>
            <a:custGeom>
              <a:rect b="b" l="l" r="r" t="t"/>
              <a:pathLst>
                <a:path extrusionOk="0" h="120000" w="120000">
                  <a:moveTo>
                    <a:pt x="21" y="0"/>
                  </a:moveTo>
                  <a:lnTo>
                    <a:pt x="21" y="119996"/>
                  </a:lnTo>
                  <a:lnTo>
                    <a:pt x="120000" y="119996"/>
                  </a:lnTo>
                  <a:lnTo>
                    <a:pt x="120000"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9"/>
            <p:cNvSpPr/>
            <p:nvPr/>
          </p:nvSpPr>
          <p:spPr>
            <a:xfrm>
              <a:off x="1841475" y="2392725"/>
              <a:ext cx="617700" cy="904500"/>
            </a:xfrm>
            <a:custGeom>
              <a:rect b="b" l="l" r="r" t="t"/>
              <a:pathLst>
                <a:path extrusionOk="0" h="120000" w="12000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9"/>
            <p:cNvSpPr/>
            <p:nvPr/>
          </p:nvSpPr>
          <p:spPr>
            <a:xfrm>
              <a:off x="4278825" y="2482125"/>
              <a:ext cx="369300" cy="813900"/>
            </a:xfrm>
            <a:custGeom>
              <a:rect b="b" l="l" r="r" t="t"/>
              <a:pathLst>
                <a:path extrusionOk="0" h="120000" w="12000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9"/>
            <p:cNvSpPr/>
            <p:nvPr/>
          </p:nvSpPr>
          <p:spPr>
            <a:xfrm>
              <a:off x="5652525" y="3180600"/>
              <a:ext cx="117900" cy="117300"/>
            </a:xfrm>
            <a:custGeom>
              <a:rect b="b" l="l" r="r" t="t"/>
              <a:pathLst>
                <a:path extrusionOk="0" h="120000" w="12000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36" name="Google Shape;336;p29"/>
          <p:cNvCxnSpPr/>
          <p:nvPr/>
        </p:nvCxnSpPr>
        <p:spPr>
          <a:xfrm>
            <a:off x="6078286" y="-214525"/>
            <a:ext cx="0" cy="119700"/>
          </a:xfrm>
          <a:prstGeom prst="straightConnector1">
            <a:avLst/>
          </a:prstGeom>
          <a:noFill/>
          <a:ln cap="flat" cmpd="sng" w="9525">
            <a:solidFill>
              <a:srgbClr val="D9D9D9"/>
            </a:solidFill>
            <a:prstDash val="solid"/>
            <a:round/>
            <a:headEnd len="sm" w="sm" type="none"/>
            <a:tailEnd len="sm" w="sm" type="none"/>
          </a:ln>
        </p:spPr>
      </p:cxnSp>
      <p:sp>
        <p:nvSpPr>
          <p:cNvPr id="337" name="Google Shape;337;p29"/>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0000"/>
              </a:lnSpc>
              <a:spcBef>
                <a:spcPts val="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1pPr>
            <a:lvl2pPr indent="-317500" lvl="1" marL="914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2pPr>
            <a:lvl3pPr indent="-317500" lvl="2" marL="1371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3pPr>
            <a:lvl4pPr indent="-317500" lvl="3" marL="18288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4pPr>
            <a:lvl5pPr indent="-317500" lvl="4" marL="22860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5pPr>
            <a:lvl6pPr indent="-317500" lvl="5" marL="27432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6pPr>
            <a:lvl7pPr indent="-317500" lvl="6" marL="32004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7pPr>
            <a:lvl8pPr indent="-317500" lvl="7" marL="3657600" marR="0" rtl="0" algn="l">
              <a:lnSpc>
                <a:spcPct val="110000"/>
              </a:lnSpc>
              <a:spcBef>
                <a:spcPts val="1000"/>
              </a:spcBef>
              <a:spcAft>
                <a:spcPts val="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8pPr>
            <a:lvl9pPr indent="-317500" lvl="8" marL="4114800" marR="0" rtl="0" algn="l">
              <a:lnSpc>
                <a:spcPct val="110000"/>
              </a:lnSpc>
              <a:spcBef>
                <a:spcPts val="1000"/>
              </a:spcBef>
              <a:spcAft>
                <a:spcPts val="1000"/>
              </a:spcAft>
              <a:buClr>
                <a:schemeClr val="dk1"/>
              </a:buClr>
              <a:buSzPts val="14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
        <p:nvSpPr>
          <p:cNvPr id="338" name="Google Shape;338;p29"/>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0000"/>
              </a:lnSpc>
              <a:spcBef>
                <a:spcPts val="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1pPr>
            <a:lvl2pPr indent="-311150" lvl="1" marL="9144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2pPr>
            <a:lvl3pPr indent="-311150" lvl="2" marL="13716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3pPr>
            <a:lvl4pPr indent="-311150" lvl="3" marL="18288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4pPr>
            <a:lvl5pPr indent="-311150" lvl="4" marL="22860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5pPr>
            <a:lvl6pPr indent="-311150" lvl="5" marL="27432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6pPr>
            <a:lvl7pPr indent="-311150" lvl="6" marL="32004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7pPr>
            <a:lvl8pPr indent="-311150" lvl="7" marL="3657600" marR="0" rtl="0" algn="l">
              <a:lnSpc>
                <a:spcPct val="110000"/>
              </a:lnSpc>
              <a:spcBef>
                <a:spcPts val="2000"/>
              </a:spcBef>
              <a:spcAft>
                <a:spcPts val="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8pPr>
            <a:lvl9pPr indent="-311150" lvl="8" marL="4114800" marR="0" rtl="0" algn="l">
              <a:lnSpc>
                <a:spcPct val="110000"/>
              </a:lnSpc>
              <a:spcBef>
                <a:spcPts val="2000"/>
              </a:spcBef>
              <a:spcAft>
                <a:spcPts val="2000"/>
              </a:spcAft>
              <a:buClr>
                <a:schemeClr val="lt2"/>
              </a:buClr>
              <a:buSzPts val="1300"/>
              <a:buFont typeface="Proxima Nova"/>
              <a:buChar char="■"/>
              <a:defRPr b="1" i="0" sz="1300" u="none" cap="none" strike="noStrike">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00A4F6"/>
        </a:solidFill>
      </p:bgPr>
    </p:bg>
    <p:spTree>
      <p:nvGrpSpPr>
        <p:cNvPr id="339" name="Shape 339"/>
        <p:cNvGrpSpPr/>
        <p:nvPr/>
      </p:nvGrpSpPr>
      <p:grpSpPr>
        <a:xfrm>
          <a:off x="0" y="0"/>
          <a:ext cx="0" cy="0"/>
          <a:chOff x="0" y="0"/>
          <a:chExt cx="0" cy="0"/>
        </a:xfrm>
      </p:grpSpPr>
      <p:cxnSp>
        <p:nvCxnSpPr>
          <p:cNvPr id="340" name="Google Shape;340;p30"/>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341" name="Google Shape;341;p30"/>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342" name="Google Shape;342;p3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343" name="Google Shape;343;p30"/>
          <p:cNvSpPr txBox="1"/>
          <p:nvPr>
            <p:ph type="ctrTitle"/>
          </p:nvPr>
        </p:nvSpPr>
        <p:spPr>
          <a:xfrm>
            <a:off x="2371725" y="630225"/>
            <a:ext cx="6331500" cy="15420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1pPr>
            <a:lvl2pPr lvl="1" rtl="0">
              <a:spcBef>
                <a:spcPts val="0"/>
              </a:spcBef>
              <a:spcAft>
                <a:spcPts val="0"/>
              </a:spcAft>
              <a:buClr>
                <a:schemeClr val="lt1"/>
              </a:buClr>
              <a:buSzPts val="4800"/>
              <a:buFont typeface="Arial"/>
              <a:buChar char="○"/>
              <a:defRPr sz="4800">
                <a:solidFill>
                  <a:schemeClr val="lt1"/>
                </a:solidFill>
              </a:defRPr>
            </a:lvl2pPr>
            <a:lvl3pPr lvl="2" rtl="0">
              <a:spcBef>
                <a:spcPts val="0"/>
              </a:spcBef>
              <a:spcAft>
                <a:spcPts val="0"/>
              </a:spcAft>
              <a:buClr>
                <a:schemeClr val="lt1"/>
              </a:buClr>
              <a:buSzPts val="4800"/>
              <a:buFont typeface="Arial"/>
              <a:buChar char="■"/>
              <a:defRPr sz="4800">
                <a:solidFill>
                  <a:schemeClr val="lt1"/>
                </a:solidFill>
              </a:defRPr>
            </a:lvl3pPr>
            <a:lvl4pPr lvl="3" rtl="0">
              <a:spcBef>
                <a:spcPts val="0"/>
              </a:spcBef>
              <a:spcAft>
                <a:spcPts val="0"/>
              </a:spcAft>
              <a:buClr>
                <a:schemeClr val="lt1"/>
              </a:buClr>
              <a:buSzPts val="4800"/>
              <a:buFont typeface="Arial"/>
              <a:buChar char="●"/>
              <a:defRPr sz="4800">
                <a:solidFill>
                  <a:schemeClr val="lt1"/>
                </a:solidFill>
              </a:defRPr>
            </a:lvl4pPr>
            <a:lvl5pPr lvl="4" rtl="0">
              <a:spcBef>
                <a:spcPts val="0"/>
              </a:spcBef>
              <a:spcAft>
                <a:spcPts val="0"/>
              </a:spcAft>
              <a:buClr>
                <a:schemeClr val="lt1"/>
              </a:buClr>
              <a:buSzPts val="4800"/>
              <a:buFont typeface="Arial"/>
              <a:buChar char="○"/>
              <a:defRPr sz="4800">
                <a:solidFill>
                  <a:schemeClr val="lt1"/>
                </a:solidFill>
              </a:defRPr>
            </a:lvl5pPr>
            <a:lvl6pPr lvl="5" rtl="0">
              <a:spcBef>
                <a:spcPts val="0"/>
              </a:spcBef>
              <a:spcAft>
                <a:spcPts val="0"/>
              </a:spcAft>
              <a:buClr>
                <a:schemeClr val="lt1"/>
              </a:buClr>
              <a:buSzPts val="4800"/>
              <a:buFont typeface="Arial"/>
              <a:buChar char="■"/>
              <a:defRPr sz="4800">
                <a:solidFill>
                  <a:schemeClr val="lt1"/>
                </a:solidFill>
              </a:defRPr>
            </a:lvl6pPr>
            <a:lvl7pPr lvl="6" rtl="0">
              <a:spcBef>
                <a:spcPts val="0"/>
              </a:spcBef>
              <a:spcAft>
                <a:spcPts val="0"/>
              </a:spcAft>
              <a:buClr>
                <a:schemeClr val="lt1"/>
              </a:buClr>
              <a:buSzPts val="4800"/>
              <a:buFont typeface="Arial"/>
              <a:buChar char="●"/>
              <a:defRPr sz="4800">
                <a:solidFill>
                  <a:schemeClr val="lt1"/>
                </a:solidFill>
              </a:defRPr>
            </a:lvl7pPr>
            <a:lvl8pPr lvl="7" rtl="0">
              <a:spcBef>
                <a:spcPts val="0"/>
              </a:spcBef>
              <a:spcAft>
                <a:spcPts val="0"/>
              </a:spcAft>
              <a:buClr>
                <a:schemeClr val="lt1"/>
              </a:buClr>
              <a:buSzPts val="4800"/>
              <a:buFont typeface="Arial"/>
              <a:buChar char="○"/>
              <a:defRPr sz="4800">
                <a:solidFill>
                  <a:schemeClr val="lt1"/>
                </a:solidFill>
              </a:defRPr>
            </a:lvl8pPr>
            <a:lvl9pPr lvl="8" rtl="0">
              <a:spcBef>
                <a:spcPts val="0"/>
              </a:spcBef>
              <a:spcAft>
                <a:spcPts val="0"/>
              </a:spcAft>
              <a:buClr>
                <a:schemeClr val="lt1"/>
              </a:buClr>
              <a:buSzPts val="4800"/>
              <a:buFont typeface="Arial"/>
              <a:buChar char="■"/>
              <a:defRPr sz="4800">
                <a:solidFill>
                  <a:schemeClr val="lt1"/>
                </a:solidFill>
              </a:defRPr>
            </a:lvl9pPr>
          </a:lstStyle>
          <a:p/>
        </p:txBody>
      </p:sp>
      <p:sp>
        <p:nvSpPr>
          <p:cNvPr id="344" name="Google Shape;344;p30"/>
          <p:cNvSpPr txBox="1"/>
          <p:nvPr>
            <p:ph idx="1" type="subTitle"/>
          </p:nvPr>
        </p:nvSpPr>
        <p:spPr>
          <a:xfrm>
            <a:off x="2390267" y="3238450"/>
            <a:ext cx="6331500" cy="1241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9pPr>
          </a:lstStyle>
          <a:p/>
        </p:txBody>
      </p:sp>
      <p:sp>
        <p:nvSpPr>
          <p:cNvPr id="345" name="Google Shape;345;p3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46" name="Shape 346"/>
        <p:cNvGrpSpPr/>
        <p:nvPr/>
      </p:nvGrpSpPr>
      <p:grpSpPr>
        <a:xfrm>
          <a:off x="0" y="0"/>
          <a:ext cx="0" cy="0"/>
          <a:chOff x="0" y="0"/>
          <a:chExt cx="0" cy="0"/>
        </a:xfrm>
      </p:grpSpPr>
      <p:cxnSp>
        <p:nvCxnSpPr>
          <p:cNvPr id="347" name="Google Shape;347;p31"/>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48" name="Google Shape;348;p31"/>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49" name="Google Shape;349;p31"/>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50" name="Google Shape;350;p31"/>
          <p:cNvSpPr txBox="1"/>
          <p:nvPr>
            <p:ph type="title"/>
          </p:nvPr>
        </p:nvSpPr>
        <p:spPr>
          <a:xfrm>
            <a:off x="2400250" y="575950"/>
            <a:ext cx="6321600" cy="635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rtl="0">
              <a:spcBef>
                <a:spcPts val="0"/>
              </a:spcBef>
              <a:spcAft>
                <a:spcPts val="0"/>
              </a:spcAft>
              <a:buSzPts val="1400"/>
              <a:buFont typeface="Arial"/>
              <a:buChar char="○"/>
              <a:defRPr sz="1800"/>
            </a:lvl2pPr>
            <a:lvl3pPr lvl="2" rtl="0">
              <a:spcBef>
                <a:spcPts val="0"/>
              </a:spcBef>
              <a:spcAft>
                <a:spcPts val="0"/>
              </a:spcAft>
              <a:buSzPts val="1400"/>
              <a:buFont typeface="Arial"/>
              <a:buChar char="■"/>
              <a:defRPr sz="1800"/>
            </a:lvl3pPr>
            <a:lvl4pPr lvl="3" rtl="0">
              <a:spcBef>
                <a:spcPts val="0"/>
              </a:spcBef>
              <a:spcAft>
                <a:spcPts val="0"/>
              </a:spcAft>
              <a:buSzPts val="1400"/>
              <a:buFont typeface="Arial"/>
              <a:buChar char="●"/>
              <a:defRPr sz="1800"/>
            </a:lvl4pPr>
            <a:lvl5pPr lvl="4" rtl="0">
              <a:spcBef>
                <a:spcPts val="0"/>
              </a:spcBef>
              <a:spcAft>
                <a:spcPts val="0"/>
              </a:spcAft>
              <a:buSzPts val="1400"/>
              <a:buFont typeface="Arial"/>
              <a:buChar char="○"/>
              <a:defRPr sz="1800"/>
            </a:lvl5pPr>
            <a:lvl6pPr lvl="5" rtl="0">
              <a:spcBef>
                <a:spcPts val="0"/>
              </a:spcBef>
              <a:spcAft>
                <a:spcPts val="0"/>
              </a:spcAft>
              <a:buSzPts val="1400"/>
              <a:buFont typeface="Arial"/>
              <a:buChar char="■"/>
              <a:defRPr sz="1800"/>
            </a:lvl6pPr>
            <a:lvl7pPr lvl="6" rtl="0">
              <a:spcBef>
                <a:spcPts val="0"/>
              </a:spcBef>
              <a:spcAft>
                <a:spcPts val="0"/>
              </a:spcAft>
              <a:buSzPts val="1400"/>
              <a:buFont typeface="Arial"/>
              <a:buChar char="●"/>
              <a:defRPr sz="1800"/>
            </a:lvl7pPr>
            <a:lvl8pPr lvl="7" rtl="0">
              <a:spcBef>
                <a:spcPts val="0"/>
              </a:spcBef>
              <a:spcAft>
                <a:spcPts val="0"/>
              </a:spcAft>
              <a:buSzPts val="1400"/>
              <a:buFont typeface="Arial"/>
              <a:buChar char="○"/>
              <a:defRPr sz="1800"/>
            </a:lvl8pPr>
            <a:lvl9pPr lvl="8" rtl="0">
              <a:spcBef>
                <a:spcPts val="0"/>
              </a:spcBef>
              <a:spcAft>
                <a:spcPts val="0"/>
              </a:spcAft>
              <a:buSzPts val="1400"/>
              <a:buFont typeface="Arial"/>
              <a:buChar char="■"/>
              <a:defRPr sz="1800"/>
            </a:lvl9pPr>
          </a:lstStyle>
          <a:p/>
        </p:txBody>
      </p:sp>
      <p:sp>
        <p:nvSpPr>
          <p:cNvPr id="351" name="Google Shape;351;p31"/>
          <p:cNvSpPr txBox="1"/>
          <p:nvPr>
            <p:ph idx="1" type="body"/>
          </p:nvPr>
        </p:nvSpPr>
        <p:spPr>
          <a:xfrm>
            <a:off x="2410112" y="1595776"/>
            <a:ext cx="6321600" cy="3002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352" name="Google Shape;352;p3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35" name="Shape 35"/>
        <p:cNvGrpSpPr/>
        <p:nvPr/>
      </p:nvGrpSpPr>
      <p:grpSpPr>
        <a:xfrm>
          <a:off x="0" y="0"/>
          <a:ext cx="0" cy="0"/>
          <a:chOff x="0" y="0"/>
          <a:chExt cx="0" cy="0"/>
        </a:xfrm>
      </p:grpSpPr>
      <p:sp>
        <p:nvSpPr>
          <p:cNvPr id="36" name="Google Shape;36;p4"/>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38" name="Google Shape;38;p4"/>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39" name="Google Shape;39;p4"/>
          <p:cNvGrpSpPr/>
          <p:nvPr/>
        </p:nvGrpSpPr>
        <p:grpSpPr>
          <a:xfrm>
            <a:off x="287525" y="4854556"/>
            <a:ext cx="634914" cy="148716"/>
            <a:chOff x="1841475" y="2392725"/>
            <a:chExt cx="3928925" cy="920275"/>
          </a:xfrm>
        </p:grpSpPr>
        <p:sp>
          <p:nvSpPr>
            <p:cNvPr id="40" name="Google Shape;40;p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 name="Google Shape;48;p4"/>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49" name="Google Shape;49;p4"/>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 name="Google Shape;50;p4"/>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353" name="Shape 353"/>
        <p:cNvGrpSpPr/>
        <p:nvPr/>
      </p:nvGrpSpPr>
      <p:grpSpPr>
        <a:xfrm>
          <a:off x="0" y="0"/>
          <a:ext cx="0" cy="0"/>
          <a:chOff x="0" y="0"/>
          <a:chExt cx="0" cy="0"/>
        </a:xfrm>
      </p:grpSpPr>
      <p:sp>
        <p:nvSpPr>
          <p:cNvPr id="354" name="Google Shape;354;p32"/>
          <p:cNvSpPr/>
          <p:nvPr/>
        </p:nvSpPr>
        <p:spPr>
          <a:xfrm>
            <a:off x="4572000" y="125"/>
            <a:ext cx="4572000" cy="5143500"/>
          </a:xfrm>
          <a:prstGeom prst="rect">
            <a:avLst/>
          </a:prstGeom>
          <a:solidFill>
            <a:srgbClr val="00A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5" name="Google Shape;355;p3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56" name="Google Shape;356;p32"/>
          <p:cNvSpPr txBox="1"/>
          <p:nvPr>
            <p:ph type="title"/>
          </p:nvPr>
        </p:nvSpPr>
        <p:spPr>
          <a:xfrm>
            <a:off x="265500" y="1397350"/>
            <a:ext cx="4045200" cy="13182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A4F6"/>
              </a:buClr>
              <a:buSzPts val="3600"/>
              <a:buFont typeface="Arial"/>
              <a:buChar char="●"/>
              <a:defRPr b="0" i="0" sz="3600" u="none" cap="none" strike="noStrike">
                <a:solidFill>
                  <a:srgbClr val="00A4F6"/>
                </a:solidFill>
                <a:latin typeface="Arial"/>
                <a:ea typeface="Arial"/>
                <a:cs typeface="Arial"/>
                <a:sym typeface="Arial"/>
              </a:defRPr>
            </a:lvl1pPr>
            <a:lvl2pPr lvl="1" rtl="0" algn="ctr">
              <a:spcBef>
                <a:spcPts val="0"/>
              </a:spcBef>
              <a:spcAft>
                <a:spcPts val="0"/>
              </a:spcAft>
              <a:buClr>
                <a:srgbClr val="00A4F6"/>
              </a:buClr>
              <a:buSzPts val="3600"/>
              <a:buFont typeface="Arial"/>
              <a:buChar char="○"/>
              <a:defRPr sz="3600">
                <a:solidFill>
                  <a:srgbClr val="00A4F6"/>
                </a:solidFill>
              </a:defRPr>
            </a:lvl2pPr>
            <a:lvl3pPr lvl="2" rtl="0" algn="ctr">
              <a:spcBef>
                <a:spcPts val="0"/>
              </a:spcBef>
              <a:spcAft>
                <a:spcPts val="0"/>
              </a:spcAft>
              <a:buClr>
                <a:srgbClr val="00A4F6"/>
              </a:buClr>
              <a:buSzPts val="3600"/>
              <a:buFont typeface="Arial"/>
              <a:buChar char="■"/>
              <a:defRPr sz="3600">
                <a:solidFill>
                  <a:srgbClr val="00A4F6"/>
                </a:solidFill>
              </a:defRPr>
            </a:lvl3pPr>
            <a:lvl4pPr lvl="3" rtl="0" algn="ctr">
              <a:spcBef>
                <a:spcPts val="0"/>
              </a:spcBef>
              <a:spcAft>
                <a:spcPts val="0"/>
              </a:spcAft>
              <a:buClr>
                <a:srgbClr val="00A4F6"/>
              </a:buClr>
              <a:buSzPts val="3600"/>
              <a:buFont typeface="Arial"/>
              <a:buChar char="●"/>
              <a:defRPr sz="3600">
                <a:solidFill>
                  <a:srgbClr val="00A4F6"/>
                </a:solidFill>
              </a:defRPr>
            </a:lvl4pPr>
            <a:lvl5pPr lvl="4" rtl="0" algn="ctr">
              <a:spcBef>
                <a:spcPts val="0"/>
              </a:spcBef>
              <a:spcAft>
                <a:spcPts val="0"/>
              </a:spcAft>
              <a:buClr>
                <a:srgbClr val="00A4F6"/>
              </a:buClr>
              <a:buSzPts val="3600"/>
              <a:buFont typeface="Arial"/>
              <a:buChar char="○"/>
              <a:defRPr sz="3600">
                <a:solidFill>
                  <a:srgbClr val="00A4F6"/>
                </a:solidFill>
              </a:defRPr>
            </a:lvl5pPr>
            <a:lvl6pPr lvl="5" rtl="0" algn="ctr">
              <a:spcBef>
                <a:spcPts val="0"/>
              </a:spcBef>
              <a:spcAft>
                <a:spcPts val="0"/>
              </a:spcAft>
              <a:buClr>
                <a:srgbClr val="00A4F6"/>
              </a:buClr>
              <a:buSzPts val="3600"/>
              <a:buFont typeface="Arial"/>
              <a:buChar char="■"/>
              <a:defRPr sz="3600">
                <a:solidFill>
                  <a:srgbClr val="00A4F6"/>
                </a:solidFill>
              </a:defRPr>
            </a:lvl6pPr>
            <a:lvl7pPr lvl="6" rtl="0" algn="ctr">
              <a:spcBef>
                <a:spcPts val="0"/>
              </a:spcBef>
              <a:spcAft>
                <a:spcPts val="0"/>
              </a:spcAft>
              <a:buClr>
                <a:srgbClr val="00A4F6"/>
              </a:buClr>
              <a:buSzPts val="3600"/>
              <a:buFont typeface="Arial"/>
              <a:buChar char="●"/>
              <a:defRPr sz="3600">
                <a:solidFill>
                  <a:srgbClr val="00A4F6"/>
                </a:solidFill>
              </a:defRPr>
            </a:lvl7pPr>
            <a:lvl8pPr lvl="7" rtl="0" algn="ctr">
              <a:spcBef>
                <a:spcPts val="0"/>
              </a:spcBef>
              <a:spcAft>
                <a:spcPts val="0"/>
              </a:spcAft>
              <a:buClr>
                <a:srgbClr val="00A4F6"/>
              </a:buClr>
              <a:buSzPts val="3600"/>
              <a:buFont typeface="Arial"/>
              <a:buChar char="○"/>
              <a:defRPr sz="3600">
                <a:solidFill>
                  <a:srgbClr val="00A4F6"/>
                </a:solidFill>
              </a:defRPr>
            </a:lvl8pPr>
            <a:lvl9pPr lvl="8" rtl="0" algn="ctr">
              <a:spcBef>
                <a:spcPts val="0"/>
              </a:spcBef>
              <a:spcAft>
                <a:spcPts val="0"/>
              </a:spcAft>
              <a:buClr>
                <a:srgbClr val="00A4F6"/>
              </a:buClr>
              <a:buSzPts val="3600"/>
              <a:buFont typeface="Arial"/>
              <a:buChar char="■"/>
              <a:defRPr sz="3600">
                <a:solidFill>
                  <a:srgbClr val="00A4F6"/>
                </a:solidFill>
              </a:defRPr>
            </a:lvl9pPr>
          </a:lstStyle>
          <a:p/>
        </p:txBody>
      </p:sp>
      <p:sp>
        <p:nvSpPr>
          <p:cNvPr id="357" name="Google Shape;357;p32"/>
          <p:cNvSpPr txBox="1"/>
          <p:nvPr>
            <p:ph idx="1" type="subTitle"/>
          </p:nvPr>
        </p:nvSpPr>
        <p:spPr>
          <a:xfrm>
            <a:off x="265500" y="2735371"/>
            <a:ext cx="4045200" cy="13455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358" name="Google Shape;358;p3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1pPr>
            <a:lvl2pPr indent="-317500" lvl="1" marL="9144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17500" lvl="3" marL="18288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4pPr>
            <a:lvl5pPr indent="-317500" lvl="4" marL="22860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5pPr>
            <a:lvl6pPr indent="-317500" lvl="5" marL="27432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6pPr>
            <a:lvl7pPr indent="-317500" lvl="6" marL="32004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7pPr>
            <a:lvl8pPr indent="-317500" lvl="7" marL="36576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100000"/>
              </a:lnSpc>
              <a:spcBef>
                <a:spcPts val="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359" name="Google Shape;359;p3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60" name="Shape 360"/>
        <p:cNvGrpSpPr/>
        <p:nvPr/>
      </p:nvGrpSpPr>
      <p:grpSpPr>
        <a:xfrm>
          <a:off x="0" y="0"/>
          <a:ext cx="0" cy="0"/>
          <a:chOff x="0" y="0"/>
          <a:chExt cx="0" cy="0"/>
        </a:xfrm>
      </p:grpSpPr>
      <p:cxnSp>
        <p:nvCxnSpPr>
          <p:cNvPr id="361" name="Google Shape;361;p33"/>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62" name="Google Shape;362;p33"/>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63" name="Google Shape;363;p33"/>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64" name="Google Shape;364;p33"/>
          <p:cNvSpPr txBox="1"/>
          <p:nvPr>
            <p:ph type="title"/>
          </p:nvPr>
        </p:nvSpPr>
        <p:spPr>
          <a:xfrm>
            <a:off x="2400250" y="575950"/>
            <a:ext cx="6321600" cy="635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rtl="0">
              <a:spcBef>
                <a:spcPts val="0"/>
              </a:spcBef>
              <a:spcAft>
                <a:spcPts val="0"/>
              </a:spcAft>
              <a:buSzPts val="1400"/>
              <a:buFont typeface="Arial"/>
              <a:buChar char="○"/>
              <a:defRPr sz="1800"/>
            </a:lvl2pPr>
            <a:lvl3pPr lvl="2" rtl="0">
              <a:spcBef>
                <a:spcPts val="0"/>
              </a:spcBef>
              <a:spcAft>
                <a:spcPts val="0"/>
              </a:spcAft>
              <a:buSzPts val="1400"/>
              <a:buFont typeface="Arial"/>
              <a:buChar char="■"/>
              <a:defRPr sz="1800"/>
            </a:lvl3pPr>
            <a:lvl4pPr lvl="3" rtl="0">
              <a:spcBef>
                <a:spcPts val="0"/>
              </a:spcBef>
              <a:spcAft>
                <a:spcPts val="0"/>
              </a:spcAft>
              <a:buSzPts val="1400"/>
              <a:buFont typeface="Arial"/>
              <a:buChar char="●"/>
              <a:defRPr sz="1800"/>
            </a:lvl4pPr>
            <a:lvl5pPr lvl="4" rtl="0">
              <a:spcBef>
                <a:spcPts val="0"/>
              </a:spcBef>
              <a:spcAft>
                <a:spcPts val="0"/>
              </a:spcAft>
              <a:buSzPts val="1400"/>
              <a:buFont typeface="Arial"/>
              <a:buChar char="○"/>
              <a:defRPr sz="1800"/>
            </a:lvl5pPr>
            <a:lvl6pPr lvl="5" rtl="0">
              <a:spcBef>
                <a:spcPts val="0"/>
              </a:spcBef>
              <a:spcAft>
                <a:spcPts val="0"/>
              </a:spcAft>
              <a:buSzPts val="1400"/>
              <a:buFont typeface="Arial"/>
              <a:buChar char="■"/>
              <a:defRPr sz="1800"/>
            </a:lvl6pPr>
            <a:lvl7pPr lvl="6" rtl="0">
              <a:spcBef>
                <a:spcPts val="0"/>
              </a:spcBef>
              <a:spcAft>
                <a:spcPts val="0"/>
              </a:spcAft>
              <a:buSzPts val="1400"/>
              <a:buFont typeface="Arial"/>
              <a:buChar char="●"/>
              <a:defRPr sz="1800"/>
            </a:lvl7pPr>
            <a:lvl8pPr lvl="7" rtl="0">
              <a:spcBef>
                <a:spcPts val="0"/>
              </a:spcBef>
              <a:spcAft>
                <a:spcPts val="0"/>
              </a:spcAft>
              <a:buSzPts val="1400"/>
              <a:buFont typeface="Arial"/>
              <a:buChar char="○"/>
              <a:defRPr sz="1800"/>
            </a:lvl8pPr>
            <a:lvl9pPr lvl="8" rtl="0">
              <a:spcBef>
                <a:spcPts val="0"/>
              </a:spcBef>
              <a:spcAft>
                <a:spcPts val="0"/>
              </a:spcAft>
              <a:buSzPts val="1400"/>
              <a:buFont typeface="Arial"/>
              <a:buChar char="■"/>
              <a:defRPr sz="1800"/>
            </a:lvl9pPr>
          </a:lstStyle>
          <a:p/>
        </p:txBody>
      </p:sp>
      <p:sp>
        <p:nvSpPr>
          <p:cNvPr id="365" name="Google Shape;365;p33"/>
          <p:cNvSpPr txBox="1"/>
          <p:nvPr>
            <p:ph idx="1" type="body"/>
          </p:nvPr>
        </p:nvSpPr>
        <p:spPr>
          <a:xfrm>
            <a:off x="2400303" y="1602675"/>
            <a:ext cx="3071400" cy="3002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66" name="Google Shape;366;p33"/>
          <p:cNvSpPr txBox="1"/>
          <p:nvPr>
            <p:ph idx="2" type="body"/>
          </p:nvPr>
        </p:nvSpPr>
        <p:spPr>
          <a:xfrm>
            <a:off x="5650572" y="1602675"/>
            <a:ext cx="3071400" cy="3002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67" name="Google Shape;367;p3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368" name="Shape 368"/>
        <p:cNvGrpSpPr/>
        <p:nvPr/>
      </p:nvGrpSpPr>
      <p:grpSpPr>
        <a:xfrm>
          <a:off x="0" y="0"/>
          <a:ext cx="0" cy="0"/>
          <a:chOff x="0" y="0"/>
          <a:chExt cx="0" cy="0"/>
        </a:xfrm>
      </p:grpSpPr>
      <p:cxnSp>
        <p:nvCxnSpPr>
          <p:cNvPr id="369" name="Google Shape;369;p34"/>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370" name="Google Shape;370;p3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71" name="Google Shape;371;p34"/>
          <p:cNvSpPr txBox="1"/>
          <p:nvPr>
            <p:ph idx="1" type="body"/>
          </p:nvPr>
        </p:nvSpPr>
        <p:spPr>
          <a:xfrm>
            <a:off x="328017" y="4226025"/>
            <a:ext cx="8388600" cy="3936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2" name="Google Shape;372;p3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373" name="Shape 373"/>
        <p:cNvGrpSpPr/>
        <p:nvPr/>
      </p:nvGrpSpPr>
      <p:grpSpPr>
        <a:xfrm>
          <a:off x="0" y="0"/>
          <a:ext cx="0" cy="0"/>
          <a:chOff x="0" y="0"/>
          <a:chExt cx="0" cy="0"/>
        </a:xfrm>
      </p:grpSpPr>
      <p:cxnSp>
        <p:nvCxnSpPr>
          <p:cNvPr id="374" name="Google Shape;374;p3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75" name="Google Shape;375;p35"/>
          <p:cNvSpPr txBox="1"/>
          <p:nvPr>
            <p:ph type="title"/>
          </p:nvPr>
        </p:nvSpPr>
        <p:spPr>
          <a:xfrm>
            <a:off x="319500" y="936600"/>
            <a:ext cx="2808000" cy="755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1pPr>
            <a:lvl2pPr lvl="1" rtl="0">
              <a:spcBef>
                <a:spcPts val="0"/>
              </a:spcBef>
              <a:spcAft>
                <a:spcPts val="0"/>
              </a:spcAft>
              <a:buSzPts val="2400"/>
              <a:buFont typeface="Arial"/>
              <a:buChar char="○"/>
              <a:defRPr sz="2400"/>
            </a:lvl2pPr>
            <a:lvl3pPr lvl="2" rtl="0">
              <a:spcBef>
                <a:spcPts val="0"/>
              </a:spcBef>
              <a:spcAft>
                <a:spcPts val="0"/>
              </a:spcAft>
              <a:buSzPts val="2400"/>
              <a:buFont typeface="Arial"/>
              <a:buChar char="■"/>
              <a:defRPr sz="2400"/>
            </a:lvl3pPr>
            <a:lvl4pPr lvl="3" rtl="0">
              <a:spcBef>
                <a:spcPts val="0"/>
              </a:spcBef>
              <a:spcAft>
                <a:spcPts val="0"/>
              </a:spcAft>
              <a:buSzPts val="2400"/>
              <a:buFont typeface="Arial"/>
              <a:buChar char="●"/>
              <a:defRPr sz="2400"/>
            </a:lvl4pPr>
            <a:lvl5pPr lvl="4" rtl="0">
              <a:spcBef>
                <a:spcPts val="0"/>
              </a:spcBef>
              <a:spcAft>
                <a:spcPts val="0"/>
              </a:spcAft>
              <a:buSzPts val="2400"/>
              <a:buFont typeface="Arial"/>
              <a:buChar char="○"/>
              <a:defRPr sz="2400"/>
            </a:lvl5pPr>
            <a:lvl6pPr lvl="5" rtl="0">
              <a:spcBef>
                <a:spcPts val="0"/>
              </a:spcBef>
              <a:spcAft>
                <a:spcPts val="0"/>
              </a:spcAft>
              <a:buSzPts val="2400"/>
              <a:buFont typeface="Arial"/>
              <a:buChar char="■"/>
              <a:defRPr sz="2400"/>
            </a:lvl6pPr>
            <a:lvl7pPr lvl="6" rtl="0">
              <a:spcBef>
                <a:spcPts val="0"/>
              </a:spcBef>
              <a:spcAft>
                <a:spcPts val="0"/>
              </a:spcAft>
              <a:buSzPts val="2400"/>
              <a:buFont typeface="Arial"/>
              <a:buChar char="●"/>
              <a:defRPr sz="2400"/>
            </a:lvl7pPr>
            <a:lvl8pPr lvl="7" rtl="0">
              <a:spcBef>
                <a:spcPts val="0"/>
              </a:spcBef>
              <a:spcAft>
                <a:spcPts val="0"/>
              </a:spcAft>
              <a:buSzPts val="2400"/>
              <a:buFont typeface="Arial"/>
              <a:buChar char="○"/>
              <a:defRPr sz="2400"/>
            </a:lvl8pPr>
            <a:lvl9pPr lvl="8" rtl="0">
              <a:spcBef>
                <a:spcPts val="0"/>
              </a:spcBef>
              <a:spcAft>
                <a:spcPts val="0"/>
              </a:spcAft>
              <a:buSzPts val="2400"/>
              <a:buFont typeface="Arial"/>
              <a:buChar char="■"/>
              <a:defRPr sz="2400"/>
            </a:lvl9pPr>
          </a:lstStyle>
          <a:p/>
        </p:txBody>
      </p:sp>
      <p:sp>
        <p:nvSpPr>
          <p:cNvPr id="376" name="Google Shape;376;p35"/>
          <p:cNvSpPr txBox="1"/>
          <p:nvPr>
            <p:ph idx="1" type="body"/>
          </p:nvPr>
        </p:nvSpPr>
        <p:spPr>
          <a:xfrm>
            <a:off x="319500" y="1846804"/>
            <a:ext cx="2808000" cy="28062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304800" lvl="1" marL="914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2pPr>
            <a:lvl3pPr indent="-304800" lvl="2" marL="1371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3pPr>
            <a:lvl4pPr indent="-304800" lvl="3" marL="1828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4pPr>
            <a:lvl5pPr indent="-304800" lvl="4" marL="22860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5pPr>
            <a:lvl6pPr indent="-304800" lvl="5" marL="2743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6pPr>
            <a:lvl7pPr indent="-304800" lvl="6" marL="32004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7pPr>
            <a:lvl8pPr indent="-304800" lvl="7" marL="36576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8pPr>
            <a:lvl9pPr indent="-304800" lvl="8" marL="41148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9pPr>
          </a:lstStyle>
          <a:p/>
        </p:txBody>
      </p:sp>
      <p:sp>
        <p:nvSpPr>
          <p:cNvPr id="377" name="Google Shape;377;p3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00A4F6"/>
        </a:solidFill>
      </p:bgPr>
    </p:bg>
    <p:spTree>
      <p:nvGrpSpPr>
        <p:cNvPr id="378" name="Shape 378"/>
        <p:cNvGrpSpPr/>
        <p:nvPr/>
      </p:nvGrpSpPr>
      <p:grpSpPr>
        <a:xfrm>
          <a:off x="0" y="0"/>
          <a:ext cx="0" cy="0"/>
          <a:chOff x="0" y="0"/>
          <a:chExt cx="0" cy="0"/>
        </a:xfrm>
      </p:grpSpPr>
      <p:cxnSp>
        <p:nvCxnSpPr>
          <p:cNvPr id="379" name="Google Shape;379;p36"/>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380" name="Google Shape;380;p36"/>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381" name="Google Shape;381;p36"/>
          <p:cNvSpPr txBox="1"/>
          <p:nvPr>
            <p:ph type="title"/>
          </p:nvPr>
        </p:nvSpPr>
        <p:spPr>
          <a:xfrm>
            <a:off x="406425" y="1806825"/>
            <a:ext cx="8296800" cy="1542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4800"/>
              <a:buFont typeface="Arial"/>
              <a:buChar char="●"/>
              <a:defRPr b="0" i="0" sz="4800" u="none" cap="none" strike="noStrike">
                <a:solidFill>
                  <a:schemeClr val="lt1"/>
                </a:solidFill>
                <a:latin typeface="Arial"/>
                <a:ea typeface="Arial"/>
                <a:cs typeface="Arial"/>
                <a:sym typeface="Arial"/>
              </a:defRPr>
            </a:lvl1pPr>
            <a:lvl2pPr lvl="1" rtl="0" algn="ctr">
              <a:spcBef>
                <a:spcPts val="0"/>
              </a:spcBef>
              <a:spcAft>
                <a:spcPts val="0"/>
              </a:spcAft>
              <a:buClr>
                <a:schemeClr val="lt1"/>
              </a:buClr>
              <a:buSzPts val="4800"/>
              <a:buFont typeface="Arial"/>
              <a:buChar char="○"/>
              <a:defRPr sz="4800">
                <a:solidFill>
                  <a:schemeClr val="lt1"/>
                </a:solidFill>
              </a:defRPr>
            </a:lvl2pPr>
            <a:lvl3pPr lvl="2" rtl="0" algn="ctr">
              <a:spcBef>
                <a:spcPts val="0"/>
              </a:spcBef>
              <a:spcAft>
                <a:spcPts val="0"/>
              </a:spcAft>
              <a:buClr>
                <a:schemeClr val="lt1"/>
              </a:buClr>
              <a:buSzPts val="4800"/>
              <a:buFont typeface="Arial"/>
              <a:buChar char="■"/>
              <a:defRPr sz="4800">
                <a:solidFill>
                  <a:schemeClr val="lt1"/>
                </a:solidFill>
              </a:defRPr>
            </a:lvl3pPr>
            <a:lvl4pPr lvl="3" rtl="0" algn="ctr">
              <a:spcBef>
                <a:spcPts val="0"/>
              </a:spcBef>
              <a:spcAft>
                <a:spcPts val="0"/>
              </a:spcAft>
              <a:buClr>
                <a:schemeClr val="lt1"/>
              </a:buClr>
              <a:buSzPts val="4800"/>
              <a:buFont typeface="Arial"/>
              <a:buChar char="●"/>
              <a:defRPr sz="4800">
                <a:solidFill>
                  <a:schemeClr val="lt1"/>
                </a:solidFill>
              </a:defRPr>
            </a:lvl4pPr>
            <a:lvl5pPr lvl="4" rtl="0" algn="ctr">
              <a:spcBef>
                <a:spcPts val="0"/>
              </a:spcBef>
              <a:spcAft>
                <a:spcPts val="0"/>
              </a:spcAft>
              <a:buClr>
                <a:schemeClr val="lt1"/>
              </a:buClr>
              <a:buSzPts val="4800"/>
              <a:buFont typeface="Arial"/>
              <a:buChar char="○"/>
              <a:defRPr sz="4800">
                <a:solidFill>
                  <a:schemeClr val="lt1"/>
                </a:solidFill>
              </a:defRPr>
            </a:lvl5pPr>
            <a:lvl6pPr lvl="5" rtl="0" algn="ctr">
              <a:spcBef>
                <a:spcPts val="0"/>
              </a:spcBef>
              <a:spcAft>
                <a:spcPts val="0"/>
              </a:spcAft>
              <a:buClr>
                <a:schemeClr val="lt1"/>
              </a:buClr>
              <a:buSzPts val="4800"/>
              <a:buFont typeface="Arial"/>
              <a:buChar char="■"/>
              <a:defRPr sz="4800">
                <a:solidFill>
                  <a:schemeClr val="lt1"/>
                </a:solidFill>
              </a:defRPr>
            </a:lvl6pPr>
            <a:lvl7pPr lvl="6" rtl="0" algn="ctr">
              <a:spcBef>
                <a:spcPts val="0"/>
              </a:spcBef>
              <a:spcAft>
                <a:spcPts val="0"/>
              </a:spcAft>
              <a:buClr>
                <a:schemeClr val="lt1"/>
              </a:buClr>
              <a:buSzPts val="4800"/>
              <a:buFont typeface="Arial"/>
              <a:buChar char="●"/>
              <a:defRPr sz="4800">
                <a:solidFill>
                  <a:schemeClr val="lt1"/>
                </a:solidFill>
              </a:defRPr>
            </a:lvl7pPr>
            <a:lvl8pPr lvl="7" rtl="0" algn="ctr">
              <a:spcBef>
                <a:spcPts val="0"/>
              </a:spcBef>
              <a:spcAft>
                <a:spcPts val="0"/>
              </a:spcAft>
              <a:buClr>
                <a:schemeClr val="lt1"/>
              </a:buClr>
              <a:buSzPts val="4800"/>
              <a:buFont typeface="Arial"/>
              <a:buChar char="○"/>
              <a:defRPr sz="4800">
                <a:solidFill>
                  <a:schemeClr val="lt1"/>
                </a:solidFill>
              </a:defRPr>
            </a:lvl8pPr>
            <a:lvl9pPr lvl="8" rtl="0" algn="ctr">
              <a:spcBef>
                <a:spcPts val="0"/>
              </a:spcBef>
              <a:spcAft>
                <a:spcPts val="0"/>
              </a:spcAft>
              <a:buClr>
                <a:schemeClr val="lt1"/>
              </a:buClr>
              <a:buSzPts val="4800"/>
              <a:buFont typeface="Arial"/>
              <a:buChar char="■"/>
              <a:defRPr sz="4800">
                <a:solidFill>
                  <a:schemeClr val="lt1"/>
                </a:solidFill>
              </a:defRPr>
            </a:lvl9pPr>
          </a:lstStyle>
          <a:p/>
        </p:txBody>
      </p:sp>
      <p:sp>
        <p:nvSpPr>
          <p:cNvPr id="382" name="Google Shape;382;p3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1">
  <p:cSld name="Divider">
    <p:bg>
      <p:bgPr>
        <a:solidFill>
          <a:schemeClr val="lt2"/>
        </a:solidFill>
      </p:bgPr>
    </p:bg>
    <p:spTree>
      <p:nvGrpSpPr>
        <p:cNvPr id="383" name="Shape 383"/>
        <p:cNvGrpSpPr/>
        <p:nvPr/>
      </p:nvGrpSpPr>
      <p:grpSpPr>
        <a:xfrm>
          <a:off x="0" y="0"/>
          <a:ext cx="0" cy="0"/>
          <a:chOff x="0" y="0"/>
          <a:chExt cx="0" cy="0"/>
        </a:xfrm>
      </p:grpSpPr>
      <p:pic>
        <p:nvPicPr>
          <p:cNvPr descr="IMG_0276.jpg" id="384" name="Google Shape;384;p37"/>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385" name="Google Shape;385;p3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386" name="Google Shape;386;p37"/>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387" name="Google Shape;387;p37"/>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7"/>
          <p:cNvSpPr txBox="1"/>
          <p:nvPr>
            <p:ph idx="2" type="title"/>
          </p:nvPr>
        </p:nvSpPr>
        <p:spPr>
          <a:xfrm>
            <a:off x="523203" y="3306697"/>
            <a:ext cx="4278900" cy="14952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37"/>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390" name="Google Shape;390;p37"/>
          <p:cNvGrpSpPr/>
          <p:nvPr/>
        </p:nvGrpSpPr>
        <p:grpSpPr>
          <a:xfrm>
            <a:off x="634507" y="819388"/>
            <a:ext cx="1337013" cy="313170"/>
            <a:chOff x="1841475" y="2392725"/>
            <a:chExt cx="3928925" cy="920275"/>
          </a:xfrm>
        </p:grpSpPr>
        <p:sp>
          <p:nvSpPr>
            <p:cNvPr id="391" name="Google Shape;391;p3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399" name="Shape 399"/>
        <p:cNvGrpSpPr/>
        <p:nvPr/>
      </p:nvGrpSpPr>
      <p:grpSpPr>
        <a:xfrm>
          <a:off x="0" y="0"/>
          <a:ext cx="0" cy="0"/>
          <a:chOff x="0" y="0"/>
          <a:chExt cx="0" cy="0"/>
        </a:xfrm>
      </p:grpSpPr>
      <p:sp>
        <p:nvSpPr>
          <p:cNvPr id="400" name="Google Shape;400;p38"/>
          <p:cNvSpPr txBox="1"/>
          <p:nvPr>
            <p:ph type="title"/>
          </p:nvPr>
        </p:nvSpPr>
        <p:spPr>
          <a:xfrm>
            <a:off x="856750" y="1803874"/>
            <a:ext cx="7430400" cy="3774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200"/>
              <a:buFont typeface="Proxima Nova"/>
              <a:buNone/>
              <a:defRPr b="1" i="0" sz="1200" u="none" cap="none" strike="noStrike">
                <a:solidFill>
                  <a:srgbClr val="FFFFFF"/>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sp>
        <p:nvSpPr>
          <p:cNvPr id="401" name="Google Shape;401;p38"/>
          <p:cNvSpPr txBox="1"/>
          <p:nvPr>
            <p:ph idx="2" type="title"/>
          </p:nvPr>
        </p:nvSpPr>
        <p:spPr>
          <a:xfrm>
            <a:off x="668800" y="2365150"/>
            <a:ext cx="7796700" cy="1702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402" name="Google Shape;402;p38"/>
          <p:cNvGrpSpPr/>
          <p:nvPr/>
        </p:nvGrpSpPr>
        <p:grpSpPr>
          <a:xfrm>
            <a:off x="287525" y="4854556"/>
            <a:ext cx="634914" cy="148716"/>
            <a:chOff x="1841475" y="2392725"/>
            <a:chExt cx="3928925" cy="920275"/>
          </a:xfrm>
        </p:grpSpPr>
        <p:sp>
          <p:nvSpPr>
            <p:cNvPr id="403" name="Google Shape;403;p3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11" name="Google Shape;411;p38"/>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1">
  <p:cSld name="Blank">
    <p:spTree>
      <p:nvGrpSpPr>
        <p:cNvPr id="412" name="Shape 41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1">
  <p:cSld name="Title Slide_4">
    <p:bg>
      <p:bgPr>
        <a:solidFill>
          <a:srgbClr val="F3F3F3"/>
        </a:solidFill>
      </p:bgPr>
    </p:bg>
    <p:spTree>
      <p:nvGrpSpPr>
        <p:cNvPr id="413" name="Shape 413"/>
        <p:cNvGrpSpPr/>
        <p:nvPr/>
      </p:nvGrpSpPr>
      <p:grpSpPr>
        <a:xfrm>
          <a:off x="0" y="0"/>
          <a:ext cx="0" cy="0"/>
          <a:chOff x="0" y="0"/>
          <a:chExt cx="0" cy="0"/>
        </a:xfrm>
      </p:grpSpPr>
      <p:sp>
        <p:nvSpPr>
          <p:cNvPr id="414" name="Google Shape;414;p4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15" name="Google Shape;415;p40"/>
          <p:cNvGrpSpPr/>
          <p:nvPr/>
        </p:nvGrpSpPr>
        <p:grpSpPr>
          <a:xfrm>
            <a:off x="287525" y="4854556"/>
            <a:ext cx="634914" cy="148716"/>
            <a:chOff x="1841475" y="2392725"/>
            <a:chExt cx="3928925" cy="920275"/>
          </a:xfrm>
        </p:grpSpPr>
        <p:sp>
          <p:nvSpPr>
            <p:cNvPr id="416" name="Google Shape;416;p4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40"/>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5" name="Google Shape;425;p40"/>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426" name="Google Shape;426;p40"/>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427" name="Google Shape;427;p40"/>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428" name="Google Shape;428;p40"/>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1">
  <p:cSld name="Title Slide_3">
    <p:spTree>
      <p:nvGrpSpPr>
        <p:cNvPr id="429" name="Shape 429"/>
        <p:cNvGrpSpPr/>
        <p:nvPr/>
      </p:nvGrpSpPr>
      <p:grpSpPr>
        <a:xfrm>
          <a:off x="0" y="0"/>
          <a:ext cx="0" cy="0"/>
          <a:chOff x="0" y="0"/>
          <a:chExt cx="0" cy="0"/>
        </a:xfrm>
      </p:grpSpPr>
      <p:pic>
        <p:nvPicPr>
          <p:cNvPr id="430" name="Google Shape;430;p41"/>
          <p:cNvPicPr preferRelativeResize="0"/>
          <p:nvPr/>
        </p:nvPicPr>
        <p:blipFill>
          <a:blip r:embed="rId2">
            <a:alphaModFix/>
          </a:blip>
          <a:stretch>
            <a:fillRect/>
          </a:stretch>
        </p:blipFill>
        <p:spPr>
          <a:xfrm>
            <a:off x="0" y="0"/>
            <a:ext cx="9144000" cy="5143489"/>
          </a:xfrm>
          <a:prstGeom prst="rect">
            <a:avLst/>
          </a:prstGeom>
          <a:noFill/>
          <a:ln>
            <a:noFill/>
          </a:ln>
        </p:spPr>
      </p:pic>
      <p:sp>
        <p:nvSpPr>
          <p:cNvPr id="431" name="Google Shape;431;p4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2" name="Google Shape;432;p41"/>
          <p:cNvGrpSpPr/>
          <p:nvPr/>
        </p:nvGrpSpPr>
        <p:grpSpPr>
          <a:xfrm>
            <a:off x="287525" y="4854556"/>
            <a:ext cx="634914" cy="148716"/>
            <a:chOff x="1841475" y="2392725"/>
            <a:chExt cx="3928925" cy="920275"/>
          </a:xfrm>
        </p:grpSpPr>
        <p:sp>
          <p:nvSpPr>
            <p:cNvPr id="433" name="Google Shape;433;p4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1">
  <p:cSld name="Title Slide_2">
    <p:bg>
      <p:bgPr>
        <a:solidFill>
          <a:schemeClr val="dk1"/>
        </a:solidFill>
      </p:bgPr>
    </p:bg>
    <p:spTree>
      <p:nvGrpSpPr>
        <p:cNvPr id="441" name="Shape 441"/>
        <p:cNvGrpSpPr/>
        <p:nvPr/>
      </p:nvGrpSpPr>
      <p:grpSpPr>
        <a:xfrm>
          <a:off x="0" y="0"/>
          <a:ext cx="0" cy="0"/>
          <a:chOff x="0" y="0"/>
          <a:chExt cx="0" cy="0"/>
        </a:xfrm>
      </p:grpSpPr>
      <p:sp>
        <p:nvSpPr>
          <p:cNvPr id="442" name="Google Shape;442;p4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3" name="Google Shape;443;p42"/>
          <p:cNvGrpSpPr/>
          <p:nvPr/>
        </p:nvGrpSpPr>
        <p:grpSpPr>
          <a:xfrm>
            <a:off x="287525" y="4854556"/>
            <a:ext cx="634914" cy="148716"/>
            <a:chOff x="1841475" y="2392725"/>
            <a:chExt cx="3928925" cy="920275"/>
          </a:xfrm>
        </p:grpSpPr>
        <p:sp>
          <p:nvSpPr>
            <p:cNvPr id="444" name="Google Shape;444;p4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452" name="Shape 452"/>
        <p:cNvGrpSpPr/>
        <p:nvPr/>
      </p:nvGrpSpPr>
      <p:grpSpPr>
        <a:xfrm>
          <a:off x="0" y="0"/>
          <a:ext cx="0" cy="0"/>
          <a:chOff x="0" y="0"/>
          <a:chExt cx="0" cy="0"/>
        </a:xfrm>
      </p:grpSpPr>
      <p:grpSp>
        <p:nvGrpSpPr>
          <p:cNvPr id="453" name="Google Shape;453;p43"/>
          <p:cNvGrpSpPr/>
          <p:nvPr/>
        </p:nvGrpSpPr>
        <p:grpSpPr>
          <a:xfrm>
            <a:off x="287525" y="4854556"/>
            <a:ext cx="634914" cy="148716"/>
            <a:chOff x="1841475" y="2392725"/>
            <a:chExt cx="3928925" cy="920275"/>
          </a:xfrm>
        </p:grpSpPr>
        <p:sp>
          <p:nvSpPr>
            <p:cNvPr id="454" name="Google Shape;454;p4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4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3" name="Google Shape;463;p43"/>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464" name="Google Shape;464;p43"/>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465" name="Google Shape;465;p43"/>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466" name="Google Shape;466;p43"/>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467" name="Google Shape;467;p43"/>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468" name="Google Shape;468;p43"/>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469" name="Google Shape;469;p43"/>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470" name="Google Shape;470;p43"/>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1">
  <p:cSld name="Intro_1">
    <p:spTree>
      <p:nvGrpSpPr>
        <p:cNvPr id="471" name="Shape 471"/>
        <p:cNvGrpSpPr/>
        <p:nvPr/>
      </p:nvGrpSpPr>
      <p:grpSpPr>
        <a:xfrm>
          <a:off x="0" y="0"/>
          <a:ext cx="0" cy="0"/>
          <a:chOff x="0" y="0"/>
          <a:chExt cx="0" cy="0"/>
        </a:xfrm>
      </p:grpSpPr>
      <p:sp>
        <p:nvSpPr>
          <p:cNvPr id="472" name="Google Shape;472;p44"/>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4"/>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474" name="Google Shape;474;p44"/>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475" name="Google Shape;475;p44"/>
          <p:cNvGrpSpPr/>
          <p:nvPr/>
        </p:nvGrpSpPr>
        <p:grpSpPr>
          <a:xfrm>
            <a:off x="287525" y="4854556"/>
            <a:ext cx="634914" cy="148716"/>
            <a:chOff x="1841475" y="2392725"/>
            <a:chExt cx="3928925" cy="920275"/>
          </a:xfrm>
        </p:grpSpPr>
        <p:sp>
          <p:nvSpPr>
            <p:cNvPr id="476" name="Google Shape;476;p4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4" name="Google Shape;484;p44"/>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485" name="Google Shape;485;p44"/>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4"/>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2">
  <p:cSld name="Title Slide_5">
    <p:spTree>
      <p:nvGrpSpPr>
        <p:cNvPr id="487" name="Shape 487"/>
        <p:cNvGrpSpPr/>
        <p:nvPr/>
      </p:nvGrpSpPr>
      <p:grpSpPr>
        <a:xfrm>
          <a:off x="0" y="0"/>
          <a:ext cx="0" cy="0"/>
          <a:chOff x="0" y="0"/>
          <a:chExt cx="0" cy="0"/>
        </a:xfrm>
      </p:grpSpPr>
      <p:sp>
        <p:nvSpPr>
          <p:cNvPr id="488" name="Google Shape;488;p4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9" name="Google Shape;489;p45"/>
          <p:cNvGrpSpPr/>
          <p:nvPr/>
        </p:nvGrpSpPr>
        <p:grpSpPr>
          <a:xfrm>
            <a:off x="287525" y="4854556"/>
            <a:ext cx="634914" cy="148716"/>
            <a:chOff x="1841475" y="2392725"/>
            <a:chExt cx="3928925" cy="920275"/>
          </a:xfrm>
        </p:grpSpPr>
        <p:sp>
          <p:nvSpPr>
            <p:cNvPr id="490" name="Google Shape;490;p4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 name="Google Shape;498;p45"/>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noAutofit/>
          </a:bodyPr>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Divider">
    <p:bg>
      <p:bgPr>
        <a:solidFill>
          <a:schemeClr val="lt2"/>
        </a:solidFill>
      </p:bgPr>
    </p:bg>
    <p:spTree>
      <p:nvGrpSpPr>
        <p:cNvPr id="500" name="Shape 500"/>
        <p:cNvGrpSpPr/>
        <p:nvPr/>
      </p:nvGrpSpPr>
      <p:grpSpPr>
        <a:xfrm>
          <a:off x="0" y="0"/>
          <a:ext cx="0" cy="0"/>
          <a:chOff x="0" y="0"/>
          <a:chExt cx="0" cy="0"/>
        </a:xfrm>
      </p:grpSpPr>
      <p:pic>
        <p:nvPicPr>
          <p:cNvPr descr="IMG_0276.jpg" id="501" name="Google Shape;501;p47"/>
          <p:cNvPicPr preferRelativeResize="0"/>
          <p:nvPr/>
        </p:nvPicPr>
        <p:blipFill rotWithShape="1">
          <a:blip r:embed="rId2">
            <a:alphaModFix/>
          </a:blip>
          <a:srcRect b="8284" l="-1871" r="9671" t="8284"/>
          <a:stretch/>
        </p:blipFill>
        <p:spPr>
          <a:xfrm>
            <a:off x="614426" y="0"/>
            <a:ext cx="8529600" cy="5143500"/>
          </a:xfrm>
          <a:prstGeom prst="rect">
            <a:avLst/>
          </a:prstGeom>
          <a:noFill/>
          <a:ln>
            <a:noFill/>
          </a:ln>
        </p:spPr>
      </p:pic>
      <p:sp>
        <p:nvSpPr>
          <p:cNvPr id="502" name="Google Shape;502;p47"/>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cxnSp>
        <p:nvCxnSpPr>
          <p:cNvPr id="503" name="Google Shape;503;p47"/>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504" name="Google Shape;504;p47"/>
          <p:cNvSpPr txBox="1"/>
          <p:nvPr>
            <p:ph type="title"/>
          </p:nvPr>
        </p:nvSpPr>
        <p:spPr>
          <a:xfrm>
            <a:off x="523203" y="1737025"/>
            <a:ext cx="6158400" cy="1191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None/>
              <a:defRPr b="1" sz="40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47"/>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2018 Pivotal Software, Inc. All rights Reserved. Version 1.0</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600">
              <a:solidFill>
                <a:schemeClr val="dk1"/>
              </a:solidFill>
              <a:latin typeface="Proxima Nova"/>
              <a:ea typeface="Proxima Nova"/>
              <a:cs typeface="Proxima Nova"/>
              <a:sym typeface="Proxima Nova"/>
            </a:endParaRPr>
          </a:p>
        </p:txBody>
      </p:sp>
      <p:grpSp>
        <p:nvGrpSpPr>
          <p:cNvPr id="506" name="Google Shape;506;p47"/>
          <p:cNvGrpSpPr/>
          <p:nvPr/>
        </p:nvGrpSpPr>
        <p:grpSpPr>
          <a:xfrm>
            <a:off x="634507" y="819388"/>
            <a:ext cx="1337013" cy="313170"/>
            <a:chOff x="1841475" y="2392725"/>
            <a:chExt cx="3928925" cy="920275"/>
          </a:xfrm>
        </p:grpSpPr>
        <p:sp>
          <p:nvSpPr>
            <p:cNvPr id="507" name="Google Shape;507;p4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47"/>
          <p:cNvSpPr txBox="1"/>
          <p:nvPr>
            <p:ph idx="1" type="subTitle"/>
          </p:nvPr>
        </p:nvSpPr>
        <p:spPr>
          <a:xfrm>
            <a:off x="523200" y="3306700"/>
            <a:ext cx="4173600" cy="14097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516" name="Shape 516"/>
        <p:cNvGrpSpPr/>
        <p:nvPr/>
      </p:nvGrpSpPr>
      <p:grpSpPr>
        <a:xfrm>
          <a:off x="0" y="0"/>
          <a:ext cx="0" cy="0"/>
          <a:chOff x="0" y="0"/>
          <a:chExt cx="0" cy="0"/>
        </a:xfrm>
      </p:grpSpPr>
      <p:sp>
        <p:nvSpPr>
          <p:cNvPr id="517" name="Google Shape;517;p48"/>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1800"/>
            </a:lvl2pPr>
            <a:lvl3pPr indent="0" lvl="2" rtl="0">
              <a:spcBef>
                <a:spcPts val="0"/>
              </a:spcBef>
              <a:spcAft>
                <a:spcPts val="0"/>
              </a:spcAft>
              <a:buSzPts val="1400"/>
              <a:buFont typeface="Arial"/>
              <a:buNone/>
              <a:defRPr sz="1800"/>
            </a:lvl3pPr>
            <a:lvl4pPr indent="0" lvl="3" rtl="0">
              <a:spcBef>
                <a:spcPts val="0"/>
              </a:spcBef>
              <a:spcAft>
                <a:spcPts val="0"/>
              </a:spcAft>
              <a:buSzPts val="1400"/>
              <a:buFont typeface="Arial"/>
              <a:buNone/>
              <a:defRPr sz="1800"/>
            </a:lvl4pPr>
            <a:lvl5pPr indent="0" lvl="4" rtl="0">
              <a:spcBef>
                <a:spcPts val="0"/>
              </a:spcBef>
              <a:spcAft>
                <a:spcPts val="0"/>
              </a:spcAft>
              <a:buSzPts val="1400"/>
              <a:buFont typeface="Arial"/>
              <a:buNone/>
              <a:defRPr sz="1800"/>
            </a:lvl5pPr>
            <a:lvl6pPr indent="0" lvl="5" rtl="0">
              <a:spcBef>
                <a:spcPts val="0"/>
              </a:spcBef>
              <a:spcAft>
                <a:spcPts val="0"/>
              </a:spcAft>
              <a:buSzPts val="1400"/>
              <a:buFont typeface="Arial"/>
              <a:buNone/>
              <a:defRPr sz="1800"/>
            </a:lvl6pPr>
            <a:lvl7pPr indent="0" lvl="6" rtl="0">
              <a:spcBef>
                <a:spcPts val="0"/>
              </a:spcBef>
              <a:spcAft>
                <a:spcPts val="0"/>
              </a:spcAft>
              <a:buSzPts val="1400"/>
              <a:buFont typeface="Arial"/>
              <a:buNone/>
              <a:defRPr sz="1800"/>
            </a:lvl7pPr>
            <a:lvl8pPr indent="0" lvl="7" rtl="0">
              <a:spcBef>
                <a:spcPts val="0"/>
              </a:spcBef>
              <a:spcAft>
                <a:spcPts val="0"/>
              </a:spcAft>
              <a:buSzPts val="1400"/>
              <a:buFont typeface="Arial"/>
              <a:buNone/>
              <a:defRPr sz="1800"/>
            </a:lvl8pPr>
            <a:lvl9pPr indent="0" lvl="8" rtl="0">
              <a:spcBef>
                <a:spcPts val="0"/>
              </a:spcBef>
              <a:spcAft>
                <a:spcPts val="0"/>
              </a:spcAft>
              <a:buSzPts val="1400"/>
              <a:buFont typeface="Arial"/>
              <a:buNone/>
              <a:defRPr sz="1800"/>
            </a:lvl9pPr>
          </a:lstStyle>
          <a:p/>
        </p:txBody>
      </p:sp>
      <p:grpSp>
        <p:nvGrpSpPr>
          <p:cNvPr id="518" name="Google Shape;518;p48"/>
          <p:cNvGrpSpPr/>
          <p:nvPr/>
        </p:nvGrpSpPr>
        <p:grpSpPr>
          <a:xfrm>
            <a:off x="287525" y="4854556"/>
            <a:ext cx="634914" cy="148716"/>
            <a:chOff x="1841475" y="2392725"/>
            <a:chExt cx="3928925" cy="920275"/>
          </a:xfrm>
        </p:grpSpPr>
        <p:sp>
          <p:nvSpPr>
            <p:cNvPr id="519" name="Google Shape;519;p4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7" name="Google Shape;527;p48"/>
          <p:cNvCxnSpPr/>
          <p:nvPr/>
        </p:nvCxnSpPr>
        <p:spPr>
          <a:xfrm rot="10800000">
            <a:off x="4309650" y="2255484"/>
            <a:ext cx="524700" cy="0"/>
          </a:xfrm>
          <a:prstGeom prst="straightConnector1">
            <a:avLst/>
          </a:prstGeom>
          <a:noFill/>
          <a:ln cap="flat" cmpd="sng" w="28575">
            <a:solidFill>
              <a:schemeClr val="accent6"/>
            </a:solidFill>
            <a:prstDash val="solid"/>
            <a:round/>
            <a:headEnd len="med" w="med" type="none"/>
            <a:tailEnd len="med" w="med" type="none"/>
          </a:ln>
        </p:spPr>
      </p:cxnSp>
      <p:sp>
        <p:nvSpPr>
          <p:cNvPr id="528" name="Google Shape;528;p48"/>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noAutofit/>
          </a:bodyPr>
          <a:lstStyle>
            <a:lvl1pPr lvl="0" rtl="0" algn="ctr">
              <a:lnSpc>
                <a:spcPct val="110000"/>
              </a:lnSpc>
              <a:spcBef>
                <a:spcPts val="0"/>
              </a:spcBef>
              <a:spcAft>
                <a:spcPts val="0"/>
              </a:spcAft>
              <a:buNone/>
              <a:defRPr b="1" sz="12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Intro">
    <p:spTree>
      <p:nvGrpSpPr>
        <p:cNvPr id="529" name="Shape 529"/>
        <p:cNvGrpSpPr/>
        <p:nvPr/>
      </p:nvGrpSpPr>
      <p:grpSpPr>
        <a:xfrm>
          <a:off x="0" y="0"/>
          <a:ext cx="0" cy="0"/>
          <a:chOff x="0" y="0"/>
          <a:chExt cx="0" cy="0"/>
        </a:xfrm>
      </p:grpSpPr>
      <p:sp>
        <p:nvSpPr>
          <p:cNvPr id="530" name="Google Shape;530;p49"/>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9"/>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1400"/>
              <a:buFont typeface="Proxima Nova"/>
              <a:buNone/>
              <a:defRPr b="1" i="0" sz="2500" u="none" cap="none" strike="noStrike">
                <a:solidFill>
                  <a:schemeClr val="dk1"/>
                </a:solidFill>
                <a:latin typeface="Proxima Nova"/>
                <a:ea typeface="Proxima Nova"/>
                <a:cs typeface="Proxima Nova"/>
                <a:sym typeface="Proxima Nova"/>
              </a:defRPr>
            </a:lvl1pPr>
            <a:lvl2pPr indent="0" lvl="1" rtl="0">
              <a:spcBef>
                <a:spcPts val="0"/>
              </a:spcBef>
              <a:spcAft>
                <a:spcPts val="0"/>
              </a:spcAft>
              <a:buSzPts val="1400"/>
              <a:buFont typeface="Arial"/>
              <a:buNone/>
              <a:defRPr sz="2500"/>
            </a:lvl2pPr>
            <a:lvl3pPr indent="0" lvl="2" rtl="0">
              <a:spcBef>
                <a:spcPts val="0"/>
              </a:spcBef>
              <a:spcAft>
                <a:spcPts val="0"/>
              </a:spcAft>
              <a:buSzPts val="1400"/>
              <a:buFont typeface="Arial"/>
              <a:buNone/>
              <a:defRPr sz="2500"/>
            </a:lvl3pPr>
            <a:lvl4pPr indent="0" lvl="3" rtl="0">
              <a:spcBef>
                <a:spcPts val="0"/>
              </a:spcBef>
              <a:spcAft>
                <a:spcPts val="0"/>
              </a:spcAft>
              <a:buSzPts val="1400"/>
              <a:buFont typeface="Arial"/>
              <a:buNone/>
              <a:defRPr sz="2500"/>
            </a:lvl4pPr>
            <a:lvl5pPr indent="0" lvl="4" rtl="0">
              <a:spcBef>
                <a:spcPts val="0"/>
              </a:spcBef>
              <a:spcAft>
                <a:spcPts val="0"/>
              </a:spcAft>
              <a:buSzPts val="1400"/>
              <a:buFont typeface="Arial"/>
              <a:buNone/>
              <a:defRPr sz="2500"/>
            </a:lvl5pPr>
            <a:lvl6pPr indent="0" lvl="5" rtl="0">
              <a:spcBef>
                <a:spcPts val="0"/>
              </a:spcBef>
              <a:spcAft>
                <a:spcPts val="0"/>
              </a:spcAft>
              <a:buSzPts val="1400"/>
              <a:buFont typeface="Arial"/>
              <a:buNone/>
              <a:defRPr sz="2500"/>
            </a:lvl6pPr>
            <a:lvl7pPr indent="0" lvl="6" rtl="0">
              <a:spcBef>
                <a:spcPts val="0"/>
              </a:spcBef>
              <a:spcAft>
                <a:spcPts val="0"/>
              </a:spcAft>
              <a:buSzPts val="1400"/>
              <a:buFont typeface="Arial"/>
              <a:buNone/>
              <a:defRPr sz="2500"/>
            </a:lvl7pPr>
            <a:lvl8pPr indent="0" lvl="7" rtl="0">
              <a:spcBef>
                <a:spcPts val="0"/>
              </a:spcBef>
              <a:spcAft>
                <a:spcPts val="0"/>
              </a:spcAft>
              <a:buSzPts val="1400"/>
              <a:buFont typeface="Arial"/>
              <a:buNone/>
              <a:defRPr sz="2500"/>
            </a:lvl8pPr>
            <a:lvl9pPr indent="0" lvl="8" rtl="0">
              <a:spcBef>
                <a:spcPts val="0"/>
              </a:spcBef>
              <a:spcAft>
                <a:spcPts val="0"/>
              </a:spcAft>
              <a:buSzPts val="1400"/>
              <a:buFont typeface="Arial"/>
              <a:buNone/>
              <a:defRPr sz="2500"/>
            </a:lvl9pPr>
          </a:lstStyle>
          <a:p/>
        </p:txBody>
      </p:sp>
      <p:cxnSp>
        <p:nvCxnSpPr>
          <p:cNvPr id="532" name="Google Shape;532;p49"/>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533" name="Google Shape;533;p49"/>
          <p:cNvGrpSpPr/>
          <p:nvPr/>
        </p:nvGrpSpPr>
        <p:grpSpPr>
          <a:xfrm>
            <a:off x="287525" y="4854556"/>
            <a:ext cx="634914" cy="148716"/>
            <a:chOff x="1841475" y="2392725"/>
            <a:chExt cx="3928925" cy="920275"/>
          </a:xfrm>
        </p:grpSpPr>
        <p:sp>
          <p:nvSpPr>
            <p:cNvPr id="534" name="Google Shape;534;p4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2" name="Google Shape;542;p49"/>
          <p:cNvCxnSpPr/>
          <p:nvPr/>
        </p:nvCxnSpPr>
        <p:spPr>
          <a:xfrm rot="10800000">
            <a:off x="295728" y="2131916"/>
            <a:ext cx="524700" cy="0"/>
          </a:xfrm>
          <a:prstGeom prst="straightConnector1">
            <a:avLst/>
          </a:prstGeom>
          <a:noFill/>
          <a:ln cap="flat" cmpd="sng" w="28575">
            <a:solidFill>
              <a:schemeClr val="dk1"/>
            </a:solidFill>
            <a:prstDash val="solid"/>
            <a:round/>
            <a:headEnd len="med" w="med" type="none"/>
            <a:tailEnd len="med" w="med" type="none"/>
          </a:ln>
        </p:spPr>
      </p:cxnSp>
      <p:sp>
        <p:nvSpPr>
          <p:cNvPr id="543" name="Google Shape;543;p49"/>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49"/>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545" name="Shape 545"/>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546" name="Shape 546"/>
        <p:cNvGrpSpPr/>
        <p:nvPr/>
      </p:nvGrpSpPr>
      <p:grpSpPr>
        <a:xfrm>
          <a:off x="0" y="0"/>
          <a:ext cx="0" cy="0"/>
          <a:chOff x="0" y="0"/>
          <a:chExt cx="0" cy="0"/>
        </a:xfrm>
      </p:grpSpPr>
      <p:sp>
        <p:nvSpPr>
          <p:cNvPr id="547" name="Google Shape;547;p51"/>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48" name="Google Shape;548;p51"/>
          <p:cNvGrpSpPr/>
          <p:nvPr/>
        </p:nvGrpSpPr>
        <p:grpSpPr>
          <a:xfrm>
            <a:off x="287525" y="4854556"/>
            <a:ext cx="634914" cy="148716"/>
            <a:chOff x="1841475" y="2392725"/>
            <a:chExt cx="3928925" cy="920275"/>
          </a:xfrm>
        </p:grpSpPr>
        <p:sp>
          <p:nvSpPr>
            <p:cNvPr id="549" name="Google Shape;549;p5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51"/>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noAutofit/>
          </a:bodyPr>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558" name="Shape 558"/>
        <p:cNvGrpSpPr/>
        <p:nvPr/>
      </p:nvGrpSpPr>
      <p:grpSpPr>
        <a:xfrm>
          <a:off x="0" y="0"/>
          <a:ext cx="0" cy="0"/>
          <a:chOff x="0" y="0"/>
          <a:chExt cx="0" cy="0"/>
        </a:xfrm>
      </p:grpSpPr>
      <p:sp>
        <p:nvSpPr>
          <p:cNvPr id="559" name="Google Shape;559;p52"/>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60" name="Google Shape;560;p52"/>
          <p:cNvGrpSpPr/>
          <p:nvPr/>
        </p:nvGrpSpPr>
        <p:grpSpPr>
          <a:xfrm>
            <a:off x="287525" y="4854556"/>
            <a:ext cx="634914" cy="148716"/>
            <a:chOff x="1841475" y="2392725"/>
            <a:chExt cx="3928925" cy="920275"/>
          </a:xfrm>
        </p:grpSpPr>
        <p:sp>
          <p:nvSpPr>
            <p:cNvPr id="561" name="Google Shape;561;p5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52"/>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 name="Google Shape;570;p52"/>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571" name="Google Shape;571;p52"/>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572" name="Google Shape;572;p52"/>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573" name="Google Shape;573;p52"/>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Title Slide">
    <p:spTree>
      <p:nvGrpSpPr>
        <p:cNvPr id="52" name="Shape 52"/>
        <p:cNvGrpSpPr/>
        <p:nvPr/>
      </p:nvGrpSpPr>
      <p:grpSpPr>
        <a:xfrm>
          <a:off x="0" y="0"/>
          <a:ext cx="0" cy="0"/>
          <a:chOff x="0" y="0"/>
          <a:chExt cx="0" cy="0"/>
        </a:xfrm>
      </p:grpSpPr>
      <p:sp>
        <p:nvSpPr>
          <p:cNvPr id="53" name="Google Shape;53;p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4" name="Google Shape;54;p6"/>
          <p:cNvGrpSpPr/>
          <p:nvPr/>
        </p:nvGrpSpPr>
        <p:grpSpPr>
          <a:xfrm>
            <a:off x="287525" y="4854556"/>
            <a:ext cx="634914" cy="148716"/>
            <a:chOff x="1841475" y="2392725"/>
            <a:chExt cx="3928925" cy="920275"/>
          </a:xfrm>
        </p:grpSpPr>
        <p:sp>
          <p:nvSpPr>
            <p:cNvPr id="55" name="Google Shape;55;p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6"/>
          <p:cNvSpPr txBox="1"/>
          <p:nvPr>
            <p:ph idx="1" type="body"/>
          </p:nvPr>
        </p:nvSpPr>
        <p:spPr>
          <a:xfrm>
            <a:off x="915400" y="900400"/>
            <a:ext cx="7333200" cy="3769500"/>
          </a:xfrm>
          <a:prstGeom prst="rect">
            <a:avLst/>
          </a:prstGeom>
          <a:noFill/>
          <a:ln>
            <a:noFill/>
          </a:ln>
        </p:spPr>
        <p:txBody>
          <a:bodyPr anchorCtr="0" anchor="t" bIns="91425" lIns="91425" spcFirstLastPara="1" rIns="91425" wrap="square" tIns="91425">
            <a:noAutofit/>
          </a:bodyPr>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574" name="Shape 574"/>
        <p:cNvGrpSpPr/>
        <p:nvPr/>
      </p:nvGrpSpPr>
      <p:grpSpPr>
        <a:xfrm>
          <a:off x="0" y="0"/>
          <a:ext cx="0" cy="0"/>
          <a:chOff x="0" y="0"/>
          <a:chExt cx="0" cy="0"/>
        </a:xfrm>
      </p:grpSpPr>
      <p:pic>
        <p:nvPicPr>
          <p:cNvPr id="575" name="Google Shape;575;p53"/>
          <p:cNvPicPr preferRelativeResize="0"/>
          <p:nvPr/>
        </p:nvPicPr>
        <p:blipFill>
          <a:blip r:embed="rId2">
            <a:alphaModFix/>
          </a:blip>
          <a:stretch>
            <a:fillRect/>
          </a:stretch>
        </p:blipFill>
        <p:spPr>
          <a:xfrm>
            <a:off x="0" y="0"/>
            <a:ext cx="9144000" cy="5143489"/>
          </a:xfrm>
          <a:prstGeom prst="rect">
            <a:avLst/>
          </a:prstGeom>
          <a:noFill/>
          <a:ln>
            <a:noFill/>
          </a:ln>
        </p:spPr>
      </p:pic>
      <p:sp>
        <p:nvSpPr>
          <p:cNvPr id="576" name="Google Shape;576;p53"/>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77" name="Google Shape;577;p53"/>
          <p:cNvGrpSpPr/>
          <p:nvPr/>
        </p:nvGrpSpPr>
        <p:grpSpPr>
          <a:xfrm>
            <a:off x="287525" y="4854556"/>
            <a:ext cx="634914" cy="148716"/>
            <a:chOff x="1841475" y="2392725"/>
            <a:chExt cx="3928925" cy="920275"/>
          </a:xfrm>
        </p:grpSpPr>
        <p:sp>
          <p:nvSpPr>
            <p:cNvPr id="578" name="Google Shape;578;p5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586" name="Shape 586"/>
        <p:cNvGrpSpPr/>
        <p:nvPr/>
      </p:nvGrpSpPr>
      <p:grpSpPr>
        <a:xfrm>
          <a:off x="0" y="0"/>
          <a:ext cx="0" cy="0"/>
          <a:chOff x="0" y="0"/>
          <a:chExt cx="0" cy="0"/>
        </a:xfrm>
      </p:grpSpPr>
      <p:sp>
        <p:nvSpPr>
          <p:cNvPr id="587" name="Google Shape;587;p5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88" name="Google Shape;588;p54"/>
          <p:cNvGrpSpPr/>
          <p:nvPr/>
        </p:nvGrpSpPr>
        <p:grpSpPr>
          <a:xfrm>
            <a:off x="287525" y="4854556"/>
            <a:ext cx="634914" cy="148716"/>
            <a:chOff x="1841475" y="2392725"/>
            <a:chExt cx="3928925" cy="920275"/>
          </a:xfrm>
        </p:grpSpPr>
        <p:sp>
          <p:nvSpPr>
            <p:cNvPr id="589" name="Google Shape;589;p5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597" name="Shape 597"/>
        <p:cNvGrpSpPr/>
        <p:nvPr/>
      </p:nvGrpSpPr>
      <p:grpSpPr>
        <a:xfrm>
          <a:off x="0" y="0"/>
          <a:ext cx="0" cy="0"/>
          <a:chOff x="0" y="0"/>
          <a:chExt cx="0" cy="0"/>
        </a:xfrm>
      </p:grpSpPr>
      <p:cxnSp>
        <p:nvCxnSpPr>
          <p:cNvPr id="598" name="Google Shape;598;p55"/>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599" name="Google Shape;599;p5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00" name="Google Shape;600;p55"/>
          <p:cNvGrpSpPr/>
          <p:nvPr/>
        </p:nvGrpSpPr>
        <p:grpSpPr>
          <a:xfrm>
            <a:off x="287525" y="4854556"/>
            <a:ext cx="634914" cy="148716"/>
            <a:chOff x="1841475" y="2392725"/>
            <a:chExt cx="3928925" cy="920275"/>
          </a:xfrm>
        </p:grpSpPr>
        <p:sp>
          <p:nvSpPr>
            <p:cNvPr id="601" name="Google Shape;601;p5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9" name="Google Shape;609;p55"/>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610" name="Google Shape;610;p55"/>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noAutofit/>
          </a:bodyPr>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611" name="Google Shape;611;p55"/>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612" name="Shape 612"/>
        <p:cNvGrpSpPr/>
        <p:nvPr/>
      </p:nvGrpSpPr>
      <p:grpSpPr>
        <a:xfrm>
          <a:off x="0" y="0"/>
          <a:ext cx="0" cy="0"/>
          <a:chOff x="0" y="0"/>
          <a:chExt cx="0" cy="0"/>
        </a:xfrm>
      </p:grpSpPr>
      <p:cxnSp>
        <p:nvCxnSpPr>
          <p:cNvPr id="613" name="Google Shape;613;p56"/>
          <p:cNvCxnSpPr/>
          <p:nvPr/>
        </p:nvCxnSpPr>
        <p:spPr>
          <a:xfrm>
            <a:off x="4572000" y="-214525"/>
            <a:ext cx="0" cy="119700"/>
          </a:xfrm>
          <a:prstGeom prst="straightConnector1">
            <a:avLst/>
          </a:prstGeom>
          <a:noFill/>
          <a:ln cap="flat" cmpd="sng" w="9525">
            <a:solidFill>
              <a:srgbClr val="FFFFFF"/>
            </a:solidFill>
            <a:prstDash val="solid"/>
            <a:round/>
            <a:headEnd len="med" w="med" type="none"/>
            <a:tailEnd len="med" w="med" type="none"/>
          </a:ln>
        </p:spPr>
      </p:cxnSp>
      <p:grpSp>
        <p:nvGrpSpPr>
          <p:cNvPr id="614" name="Google Shape;614;p56"/>
          <p:cNvGrpSpPr/>
          <p:nvPr/>
        </p:nvGrpSpPr>
        <p:grpSpPr>
          <a:xfrm>
            <a:off x="287525" y="4854556"/>
            <a:ext cx="634914" cy="148716"/>
            <a:chOff x="1841475" y="2392725"/>
            <a:chExt cx="3928925" cy="920275"/>
          </a:xfrm>
        </p:grpSpPr>
        <p:sp>
          <p:nvSpPr>
            <p:cNvPr id="615" name="Google Shape;615;p5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5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4" name="Google Shape;624;p56"/>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625" name="Google Shape;625;p56"/>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
        <p:nvSpPr>
          <p:cNvPr id="626" name="Google Shape;626;p56"/>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indent="-311150" lvl="1" marL="914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indent="-311150" lvl="2" marL="1371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indent="-311150" lvl="3" marL="18288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11150" lvl="4" marL="22860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indent="-311150" lvl="5" marL="27432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indent="-311150" lvl="6" marL="32004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indent="-311150" lvl="7" marL="365760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indent="-311150" lvl="8" marL="411480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CUSTOM_8_2">
    <p:spTree>
      <p:nvGrpSpPr>
        <p:cNvPr id="627" name="Shape 627"/>
        <p:cNvGrpSpPr/>
        <p:nvPr/>
      </p:nvGrpSpPr>
      <p:grpSpPr>
        <a:xfrm>
          <a:off x="0" y="0"/>
          <a:ext cx="0" cy="0"/>
          <a:chOff x="0" y="0"/>
          <a:chExt cx="0" cy="0"/>
        </a:xfrm>
      </p:grpSpPr>
      <p:sp>
        <p:nvSpPr>
          <p:cNvPr id="628" name="Google Shape;628;p57"/>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629" name="Google Shape;629;p57"/>
          <p:cNvCxnSpPr/>
          <p:nvPr/>
        </p:nvCxnSpPr>
        <p:spPr>
          <a:xfrm>
            <a:off x="4572000" y="-214525"/>
            <a:ext cx="0" cy="119700"/>
          </a:xfrm>
          <a:prstGeom prst="straightConnector1">
            <a:avLst/>
          </a:prstGeom>
          <a:noFill/>
          <a:ln cap="flat" cmpd="sng" w="9525">
            <a:solidFill>
              <a:srgbClr val="D9D9D9"/>
            </a:solidFill>
            <a:prstDash val="solid"/>
            <a:round/>
            <a:headEnd len="med" w="med" type="none"/>
            <a:tailEnd len="med" w="med" type="none"/>
          </a:ln>
        </p:spPr>
      </p:cxnSp>
      <p:grpSp>
        <p:nvGrpSpPr>
          <p:cNvPr id="630" name="Google Shape;630;p57"/>
          <p:cNvGrpSpPr/>
          <p:nvPr/>
        </p:nvGrpSpPr>
        <p:grpSpPr>
          <a:xfrm>
            <a:off x="287525" y="4854556"/>
            <a:ext cx="634914" cy="148716"/>
            <a:chOff x="1841475" y="2392725"/>
            <a:chExt cx="3928925" cy="920275"/>
          </a:xfrm>
        </p:grpSpPr>
        <p:sp>
          <p:nvSpPr>
            <p:cNvPr id="631" name="Google Shape;631;p5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57"/>
          <p:cNvSpPr txBox="1"/>
          <p:nvPr>
            <p:ph type="title"/>
          </p:nvPr>
        </p:nvSpPr>
        <p:spPr>
          <a:xfrm>
            <a:off x="192475" y="151275"/>
            <a:ext cx="42813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57"/>
          <p:cNvSpPr txBox="1"/>
          <p:nvPr>
            <p:ph idx="1" type="body"/>
          </p:nvPr>
        </p:nvSpPr>
        <p:spPr>
          <a:xfrm>
            <a:off x="192475" y="900400"/>
            <a:ext cx="4254600" cy="3769500"/>
          </a:xfrm>
          <a:prstGeom prst="rect">
            <a:avLst/>
          </a:prstGeom>
          <a:noFill/>
          <a:ln>
            <a:noFill/>
          </a:ln>
        </p:spPr>
        <p:txBody>
          <a:bodyPr anchorCtr="0" anchor="t" bIns="91425" lIns="91425" spcFirstLastPara="1" rIns="91425" wrap="square" tIns="91425">
            <a:noAutofit/>
          </a:bodyPr>
          <a:lstStyle>
            <a:lvl1pPr indent="-330200" lvl="0" marL="457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indent="-330200" lvl="1" marL="914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indent="-330200" lvl="2" marL="1371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indent="-330200" lvl="3" marL="18288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indent="-330200" lvl="4" marL="22860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indent="-330200" lvl="5" marL="2743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indent="-330200" lvl="6" marL="32004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indent="-330200" lvl="7" marL="36576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indent="-330200" lvl="8" marL="41148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p:cSld name="CUSTOM_8_1">
    <p:spTree>
      <p:nvGrpSpPr>
        <p:cNvPr id="641" name="Shape 641"/>
        <p:cNvGrpSpPr/>
        <p:nvPr/>
      </p:nvGrpSpPr>
      <p:grpSpPr>
        <a:xfrm>
          <a:off x="0" y="0"/>
          <a:ext cx="0" cy="0"/>
          <a:chOff x="0" y="0"/>
          <a:chExt cx="0" cy="0"/>
        </a:xfrm>
      </p:grpSpPr>
      <p:grpSp>
        <p:nvGrpSpPr>
          <p:cNvPr id="642" name="Google Shape;642;p58"/>
          <p:cNvGrpSpPr/>
          <p:nvPr/>
        </p:nvGrpSpPr>
        <p:grpSpPr>
          <a:xfrm>
            <a:off x="287525" y="4854556"/>
            <a:ext cx="634914" cy="148716"/>
            <a:chOff x="1841475" y="2392725"/>
            <a:chExt cx="3928925" cy="920275"/>
          </a:xfrm>
        </p:grpSpPr>
        <p:sp>
          <p:nvSpPr>
            <p:cNvPr id="643" name="Google Shape;643;p5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5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58"/>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653" name="Google Shape;653;p58"/>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654" name="Google Shape;654;p58"/>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655" name="Google Shape;655;p58"/>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656" name="Google Shape;656;p58"/>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657" name="Google Shape;657;p58"/>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658" name="Google Shape;658;p58"/>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659" name="Google Shape;659;p58"/>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 Blank logo">
  <p:cSld name=" Blank logo">
    <p:spTree>
      <p:nvGrpSpPr>
        <p:cNvPr id="661" name="Shape 661"/>
        <p:cNvGrpSpPr/>
        <p:nvPr/>
      </p:nvGrpSpPr>
      <p:grpSpPr>
        <a:xfrm>
          <a:off x="0" y="0"/>
          <a:ext cx="0" cy="0"/>
          <a:chOff x="0" y="0"/>
          <a:chExt cx="0" cy="0"/>
        </a:xfrm>
      </p:grpSpPr>
      <p:sp>
        <p:nvSpPr>
          <p:cNvPr id="662" name="Google Shape;662;p60"/>
          <p:cNvSpPr txBox="1"/>
          <p:nvPr>
            <p:ph idx="12" type="sldNum"/>
          </p:nvPr>
        </p:nvSpPr>
        <p:spPr>
          <a:xfrm>
            <a:off x="48247" y="4861463"/>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1pPr>
            <a:lvl2pPr indent="0" lvl="1"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2pPr>
            <a:lvl3pPr indent="0" lvl="2"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3pPr>
            <a:lvl4pPr indent="0" lvl="3"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4pPr>
            <a:lvl5pPr indent="0" lvl="4"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5pPr>
            <a:lvl6pPr indent="0" lvl="5"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6pPr>
            <a:lvl7pPr indent="0" lvl="6"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7pPr>
            <a:lvl8pPr indent="0" lvl="7"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8pPr>
            <a:lvl9pPr indent="0" lvl="8"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age">
  <p:cSld name="Main Page">
    <p:spTree>
      <p:nvGrpSpPr>
        <p:cNvPr id="663" name="Shape 663"/>
        <p:cNvGrpSpPr/>
        <p:nvPr/>
      </p:nvGrpSpPr>
      <p:grpSpPr>
        <a:xfrm>
          <a:off x="0" y="0"/>
          <a:ext cx="0" cy="0"/>
          <a:chOff x="0" y="0"/>
          <a:chExt cx="0" cy="0"/>
        </a:xfrm>
      </p:grpSpPr>
      <p:sp>
        <p:nvSpPr>
          <p:cNvPr id="664" name="Google Shape;664;p61"/>
          <p:cNvSpPr txBox="1"/>
          <p:nvPr>
            <p:ph type="title"/>
          </p:nvPr>
        </p:nvSpPr>
        <p:spPr>
          <a:xfrm>
            <a:off x="113722" y="149918"/>
            <a:ext cx="8796900" cy="474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0" sz="2800" u="none" cap="none" strike="noStrike">
                <a:solidFill>
                  <a:srgbClr val="008774"/>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65" name="Google Shape;665;p61"/>
          <p:cNvSpPr txBox="1"/>
          <p:nvPr>
            <p:ph idx="12" type="sldNum"/>
          </p:nvPr>
        </p:nvSpPr>
        <p:spPr>
          <a:xfrm>
            <a:off x="48247" y="4861463"/>
            <a:ext cx="373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1pPr>
            <a:lvl2pPr indent="0" lvl="1"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2pPr>
            <a:lvl3pPr indent="0" lvl="2"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3pPr>
            <a:lvl4pPr indent="0" lvl="3"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4pPr>
            <a:lvl5pPr indent="0" lvl="4"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5pPr>
            <a:lvl6pPr indent="0" lvl="5"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6pPr>
            <a:lvl7pPr indent="0" lvl="6"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7pPr>
            <a:lvl8pPr indent="0" lvl="7"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8pPr>
            <a:lvl9pPr indent="0" lvl="8" marL="0" marR="0" rtl="0" algn="l">
              <a:lnSpc>
                <a:spcPct val="100000"/>
              </a:lnSpc>
              <a:spcBef>
                <a:spcPts val="0"/>
              </a:spcBef>
              <a:spcAft>
                <a:spcPts val="0"/>
              </a:spcAft>
              <a:buNone/>
              <a:defRPr b="0" i="0" sz="900" u="none" cap="none" strike="noStrike">
                <a:solidFill>
                  <a:srgbClr val="2B2B2B"/>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666" name="Google Shape;666;p61"/>
          <p:cNvSpPr txBox="1"/>
          <p:nvPr>
            <p:ph idx="1" type="body"/>
          </p:nvPr>
        </p:nvSpPr>
        <p:spPr>
          <a:xfrm>
            <a:off x="114300" y="624363"/>
            <a:ext cx="8796300" cy="288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800"/>
              <a:buFont typeface="Arial"/>
              <a:buNone/>
              <a:defRPr b="0" i="0" sz="1800" u="none" cap="none" strike="noStrike">
                <a:solidFill>
                  <a:srgbClr val="7F7F7F"/>
                </a:solidFill>
                <a:latin typeface="Arial"/>
                <a:ea typeface="Arial"/>
                <a:cs typeface="Arial"/>
                <a:sym typeface="Arial"/>
              </a:defRPr>
            </a:lvl1pPr>
            <a:lvl2pPr indent="-228600" lvl="1" marL="914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67" name="Google Shape;667;p61"/>
          <p:cNvSpPr/>
          <p:nvPr/>
        </p:nvSpPr>
        <p:spPr>
          <a:xfrm>
            <a:off x="0" y="0"/>
            <a:ext cx="9144000" cy="54000"/>
          </a:xfrm>
          <a:prstGeom prst="rect">
            <a:avLst/>
          </a:prstGeom>
          <a:solidFill>
            <a:srgbClr val="00877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p:cSld name="Blank">
    <p:spTree>
      <p:nvGrpSpPr>
        <p:cNvPr id="668" name="Shape 668"/>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p:cSld name="Divider_1">
    <p:bg>
      <p:bgPr>
        <a:solidFill>
          <a:schemeClr val="lt2"/>
        </a:solidFill>
      </p:bgPr>
    </p:bg>
    <p:spTree>
      <p:nvGrpSpPr>
        <p:cNvPr id="669" name="Shape 669"/>
        <p:cNvGrpSpPr/>
        <p:nvPr/>
      </p:nvGrpSpPr>
      <p:grpSpPr>
        <a:xfrm>
          <a:off x="0" y="0"/>
          <a:ext cx="0" cy="0"/>
          <a:chOff x="0" y="0"/>
          <a:chExt cx="0" cy="0"/>
        </a:xfrm>
      </p:grpSpPr>
      <p:sp>
        <p:nvSpPr>
          <p:cNvPr id="670" name="Google Shape;670;p63"/>
          <p:cNvSpPr txBox="1"/>
          <p:nvPr>
            <p:ph type="title"/>
          </p:nvPr>
        </p:nvSpPr>
        <p:spPr>
          <a:xfrm>
            <a:off x="668800" y="2365150"/>
            <a:ext cx="7796700" cy="1702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4000"/>
              <a:buFont typeface="Proxima Nova"/>
              <a:buNone/>
              <a:defRPr b="1" i="0" sz="40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grpSp>
        <p:nvGrpSpPr>
          <p:cNvPr id="671" name="Google Shape;671;p63"/>
          <p:cNvGrpSpPr/>
          <p:nvPr/>
        </p:nvGrpSpPr>
        <p:grpSpPr>
          <a:xfrm>
            <a:off x="287525" y="4854557"/>
            <a:ext cx="634914" cy="148716"/>
            <a:chOff x="1841475" y="2392725"/>
            <a:chExt cx="3928925" cy="920275"/>
          </a:xfrm>
        </p:grpSpPr>
        <p:sp>
          <p:nvSpPr>
            <p:cNvPr id="672" name="Google Shape;672;p6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80" name="Google Shape;680;p63"/>
          <p:cNvCxnSpPr/>
          <p:nvPr/>
        </p:nvCxnSpPr>
        <p:spPr>
          <a:xfrm rot="10800000">
            <a:off x="4309650" y="2255484"/>
            <a:ext cx="524700" cy="0"/>
          </a:xfrm>
          <a:prstGeom prst="straightConnector1">
            <a:avLst/>
          </a:prstGeom>
          <a:noFill/>
          <a:ln cap="flat" cmpd="sng" w="28575">
            <a:solidFill>
              <a:schemeClr val="accent6"/>
            </a:solidFill>
            <a:prstDash val="solid"/>
            <a:round/>
            <a:headEnd len="sm" w="sm" type="none"/>
            <a:tailEnd len="sm" w="sm" type="none"/>
          </a:ln>
        </p:spPr>
      </p:cxnSp>
      <p:sp>
        <p:nvSpPr>
          <p:cNvPr id="681" name="Google Shape;681;p63"/>
          <p:cNvSpPr txBox="1"/>
          <p:nvPr>
            <p:ph idx="1" type="subTitle"/>
          </p:nvPr>
        </p:nvSpPr>
        <p:spPr>
          <a:xfrm>
            <a:off x="1740900" y="1801250"/>
            <a:ext cx="5662200" cy="377400"/>
          </a:xfrm>
          <a:prstGeom prst="rect">
            <a:avLst/>
          </a:prstGeom>
          <a:noFill/>
          <a:ln>
            <a:noFill/>
          </a:ln>
        </p:spPr>
        <p:txBody>
          <a:bodyPr anchorCtr="0" anchor="b" bIns="91425" lIns="91425" spcFirstLastPara="1" rIns="91425" wrap="square" tIns="91425">
            <a:noAutofit/>
          </a:bodyPr>
          <a:lstStyle>
            <a:lvl1pPr lvl="0" marR="0" rtl="0" algn="ctr">
              <a:lnSpc>
                <a:spcPct val="110000"/>
              </a:lnSpc>
              <a:spcBef>
                <a:spcPts val="0"/>
              </a:spcBef>
              <a:spcAft>
                <a:spcPts val="0"/>
              </a:spcAft>
              <a:buClr>
                <a:srgbClr val="000000"/>
              </a:buClr>
              <a:buSzPts val="1200"/>
              <a:buFont typeface="Arial"/>
              <a:buNone/>
              <a:defRPr b="1" i="0" sz="12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Title Slide_4">
    <p:bg>
      <p:bgPr>
        <a:solidFill>
          <a:srgbClr val="F3F3F3"/>
        </a:solidFill>
      </p:bgPr>
    </p:bg>
    <p:spTree>
      <p:nvGrpSpPr>
        <p:cNvPr id="64" name="Shape 64"/>
        <p:cNvGrpSpPr/>
        <p:nvPr/>
      </p:nvGrpSpPr>
      <p:grpSpPr>
        <a:xfrm>
          <a:off x="0" y="0"/>
          <a:ext cx="0" cy="0"/>
          <a:chOff x="0" y="0"/>
          <a:chExt cx="0" cy="0"/>
        </a:xfrm>
      </p:grpSpPr>
      <p:sp>
        <p:nvSpPr>
          <p:cNvPr id="65" name="Google Shape;65;p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66" name="Google Shape;66;p7"/>
          <p:cNvGrpSpPr/>
          <p:nvPr/>
        </p:nvGrpSpPr>
        <p:grpSpPr>
          <a:xfrm>
            <a:off x="287525" y="4854556"/>
            <a:ext cx="634914" cy="148716"/>
            <a:chOff x="1841475" y="2392725"/>
            <a:chExt cx="3928925" cy="920275"/>
          </a:xfrm>
        </p:grpSpPr>
        <p:sp>
          <p:nvSpPr>
            <p:cNvPr id="67" name="Google Shape;67;p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7"/>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7"/>
          <p:cNvCxnSpPr/>
          <p:nvPr/>
        </p:nvCxnSpPr>
        <p:spPr>
          <a:xfrm>
            <a:off x="8855561"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77" name="Google Shape;77;p7"/>
          <p:cNvCxnSpPr/>
          <p:nvPr/>
        </p:nvCxnSpPr>
        <p:spPr>
          <a:xfrm>
            <a:off x="28753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78" name="Google Shape;78;p7"/>
          <p:cNvCxnSpPr/>
          <p:nvPr/>
        </p:nvCxnSpPr>
        <p:spPr>
          <a:xfrm rot="10800000">
            <a:off x="-228600" y="923925"/>
            <a:ext cx="114300" cy="0"/>
          </a:xfrm>
          <a:prstGeom prst="straightConnector1">
            <a:avLst/>
          </a:prstGeom>
          <a:noFill/>
          <a:ln cap="flat" cmpd="sng" w="9525">
            <a:solidFill>
              <a:srgbClr val="D9D9D9"/>
            </a:solidFill>
            <a:prstDash val="solid"/>
            <a:round/>
            <a:headEnd len="med" w="med" type="none"/>
            <a:tailEnd len="med" w="med" type="none"/>
          </a:ln>
        </p:spPr>
      </p:cxnSp>
      <p:cxnSp>
        <p:nvCxnSpPr>
          <p:cNvPr id="79" name="Google Shape;79;p7"/>
          <p:cNvCxnSpPr/>
          <p:nvPr/>
        </p:nvCxnSpPr>
        <p:spPr>
          <a:xfrm rot="10800000">
            <a:off x="-228600" y="4669500"/>
            <a:ext cx="114300" cy="0"/>
          </a:xfrm>
          <a:prstGeom prst="straightConnector1">
            <a:avLst/>
          </a:prstGeom>
          <a:noFill/>
          <a:ln cap="flat" cmpd="sng" w="9525">
            <a:solidFill>
              <a:srgbClr val="D9D9D9"/>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682" name="Shape 682"/>
        <p:cNvGrpSpPr/>
        <p:nvPr/>
      </p:nvGrpSpPr>
      <p:grpSpPr>
        <a:xfrm>
          <a:off x="0" y="0"/>
          <a:ext cx="0" cy="0"/>
          <a:chOff x="0" y="0"/>
          <a:chExt cx="0" cy="0"/>
        </a:xfrm>
      </p:grpSpPr>
      <p:pic>
        <p:nvPicPr>
          <p:cNvPr id="683" name="Google Shape;683;p64"/>
          <p:cNvPicPr preferRelativeResize="0"/>
          <p:nvPr/>
        </p:nvPicPr>
        <p:blipFill rotWithShape="1">
          <a:blip r:embed="rId2">
            <a:alphaModFix/>
          </a:blip>
          <a:srcRect b="0" l="0" r="0" t="0"/>
          <a:stretch/>
        </p:blipFill>
        <p:spPr>
          <a:xfrm>
            <a:off x="0" y="0"/>
            <a:ext cx="9144000" cy="5143489"/>
          </a:xfrm>
          <a:prstGeom prst="rect">
            <a:avLst/>
          </a:prstGeom>
          <a:noFill/>
          <a:ln>
            <a:noFill/>
          </a:ln>
        </p:spPr>
      </p:pic>
      <p:sp>
        <p:nvSpPr>
          <p:cNvPr id="684" name="Google Shape;684;p64"/>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685" name="Google Shape;685;p64"/>
          <p:cNvGrpSpPr/>
          <p:nvPr/>
        </p:nvGrpSpPr>
        <p:grpSpPr>
          <a:xfrm>
            <a:off x="287525" y="4854557"/>
            <a:ext cx="634914" cy="148716"/>
            <a:chOff x="1841475" y="2392725"/>
            <a:chExt cx="3928925" cy="920275"/>
          </a:xfrm>
        </p:grpSpPr>
        <p:sp>
          <p:nvSpPr>
            <p:cNvPr id="686" name="Google Shape;686;p6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694" name="Shape 694"/>
        <p:cNvGrpSpPr/>
        <p:nvPr/>
      </p:nvGrpSpPr>
      <p:grpSpPr>
        <a:xfrm>
          <a:off x="0" y="0"/>
          <a:ext cx="0" cy="0"/>
          <a:chOff x="0" y="0"/>
          <a:chExt cx="0" cy="0"/>
        </a:xfrm>
      </p:grpSpPr>
      <p:sp>
        <p:nvSpPr>
          <p:cNvPr id="695" name="Google Shape;695;p6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696" name="Google Shape;696;p65"/>
          <p:cNvGrpSpPr/>
          <p:nvPr/>
        </p:nvGrpSpPr>
        <p:grpSpPr>
          <a:xfrm>
            <a:off x="287525" y="4854557"/>
            <a:ext cx="634914" cy="148716"/>
            <a:chOff x="1841475" y="2392725"/>
            <a:chExt cx="3928925" cy="920275"/>
          </a:xfrm>
        </p:grpSpPr>
        <p:sp>
          <p:nvSpPr>
            <p:cNvPr id="697" name="Google Shape;697;p6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p:cSld name="CUSTOM_8">
    <p:spTree>
      <p:nvGrpSpPr>
        <p:cNvPr id="705" name="Shape 705"/>
        <p:cNvGrpSpPr/>
        <p:nvPr/>
      </p:nvGrpSpPr>
      <p:grpSpPr>
        <a:xfrm>
          <a:off x="0" y="0"/>
          <a:ext cx="0" cy="0"/>
          <a:chOff x="0" y="0"/>
          <a:chExt cx="0" cy="0"/>
        </a:xfrm>
      </p:grpSpPr>
      <p:cxnSp>
        <p:nvCxnSpPr>
          <p:cNvPr id="706" name="Google Shape;706;p66"/>
          <p:cNvCxnSpPr/>
          <p:nvPr/>
        </p:nvCxnSpPr>
        <p:spPr>
          <a:xfrm>
            <a:off x="4572000"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707" name="Google Shape;707;p66"/>
          <p:cNvGrpSpPr/>
          <p:nvPr/>
        </p:nvGrpSpPr>
        <p:grpSpPr>
          <a:xfrm>
            <a:off x="287525" y="4854557"/>
            <a:ext cx="634914" cy="148716"/>
            <a:chOff x="1841475" y="2392725"/>
            <a:chExt cx="3928925" cy="920275"/>
          </a:xfrm>
        </p:grpSpPr>
        <p:sp>
          <p:nvSpPr>
            <p:cNvPr id="708" name="Google Shape;708;p6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6" name="Google Shape;716;p66"/>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17" name="Google Shape;717;p66"/>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718" name="Google Shape;718;p66"/>
          <p:cNvSpPr txBox="1"/>
          <p:nvPr>
            <p:ph idx="1" type="body"/>
          </p:nvPr>
        </p:nvSpPr>
        <p:spPr>
          <a:xfrm>
            <a:off x="192475" y="900400"/>
            <a:ext cx="4112100" cy="37695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0000"/>
              </a:lnSpc>
              <a:spcBef>
                <a:spcPts val="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1pPr>
            <a:lvl2pPr indent="-311150" lvl="1" marL="9144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2pPr>
            <a:lvl3pPr indent="-311150" lvl="2" marL="13716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3pPr>
            <a:lvl4pPr indent="-311150" lvl="3" marL="18288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4pPr>
            <a:lvl5pPr indent="-311150" lvl="4" marL="22860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5pPr>
            <a:lvl6pPr indent="-311150" lvl="5" marL="27432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6pPr>
            <a:lvl7pPr indent="-311150" lvl="6" marL="32004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7pPr>
            <a:lvl8pPr indent="-311150" lvl="7" marL="36576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8pPr>
            <a:lvl9pPr indent="-311150" lvl="8" marL="4114800" marR="0" rtl="0" algn="l">
              <a:lnSpc>
                <a:spcPct val="110000"/>
              </a:lnSpc>
              <a:spcBef>
                <a:spcPts val="1000"/>
              </a:spcBef>
              <a:spcAft>
                <a:spcPts val="100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9pPr>
          </a:lstStyle>
          <a:p/>
        </p:txBody>
      </p:sp>
      <p:sp>
        <p:nvSpPr>
          <p:cNvPr id="719" name="Google Shape;719;p66"/>
          <p:cNvSpPr txBox="1"/>
          <p:nvPr>
            <p:ph idx="2" type="body"/>
          </p:nvPr>
        </p:nvSpPr>
        <p:spPr>
          <a:xfrm>
            <a:off x="4750000" y="900400"/>
            <a:ext cx="4112100" cy="37695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0000"/>
              </a:lnSpc>
              <a:spcBef>
                <a:spcPts val="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1pPr>
            <a:lvl2pPr indent="-311150" lvl="1" marL="9144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2pPr>
            <a:lvl3pPr indent="-311150" lvl="2" marL="13716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3pPr>
            <a:lvl4pPr indent="-311150" lvl="3" marL="18288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4pPr>
            <a:lvl5pPr indent="-311150" lvl="4" marL="22860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5pPr>
            <a:lvl6pPr indent="-311150" lvl="5" marL="27432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6pPr>
            <a:lvl7pPr indent="-311150" lvl="6" marL="32004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7pPr>
            <a:lvl8pPr indent="-311150" lvl="7" marL="3657600" marR="0" rtl="0" algn="l">
              <a:lnSpc>
                <a:spcPct val="110000"/>
              </a:lnSpc>
              <a:spcBef>
                <a:spcPts val="1000"/>
              </a:spcBef>
              <a:spcAft>
                <a:spcPts val="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8pPr>
            <a:lvl9pPr indent="-311150" lvl="8" marL="4114800" marR="0" rtl="0" algn="l">
              <a:lnSpc>
                <a:spcPct val="110000"/>
              </a:lnSpc>
              <a:spcBef>
                <a:spcPts val="1000"/>
              </a:spcBef>
              <a:spcAft>
                <a:spcPts val="1000"/>
              </a:spcAft>
              <a:buClr>
                <a:schemeClr val="dk1"/>
              </a:buClr>
              <a:buSzPts val="1300"/>
              <a:buFont typeface="Proxima Nova"/>
              <a:buChar char="■"/>
              <a:defRPr b="0" i="0" sz="13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 – Title">
  <p:cSld name="0 – Title">
    <p:bg>
      <p:bgPr>
        <a:solidFill>
          <a:schemeClr val="lt2"/>
        </a:solidFill>
      </p:bgPr>
    </p:bg>
    <p:spTree>
      <p:nvGrpSpPr>
        <p:cNvPr id="720" name="Shape 720"/>
        <p:cNvGrpSpPr/>
        <p:nvPr/>
      </p:nvGrpSpPr>
      <p:grpSpPr>
        <a:xfrm>
          <a:off x="0" y="0"/>
          <a:ext cx="0" cy="0"/>
          <a:chOff x="0" y="0"/>
          <a:chExt cx="0" cy="0"/>
        </a:xfrm>
      </p:grpSpPr>
      <p:pic>
        <p:nvPicPr>
          <p:cNvPr descr="IMG_0276.jpg" id="721" name="Google Shape;721;p67"/>
          <p:cNvPicPr preferRelativeResize="0"/>
          <p:nvPr/>
        </p:nvPicPr>
        <p:blipFill rotWithShape="1">
          <a:blip r:embed="rId2">
            <a:alphaModFix/>
          </a:blip>
          <a:srcRect b="0" l="-2072" r="0" t="0"/>
          <a:stretch/>
        </p:blipFill>
        <p:spPr>
          <a:xfrm>
            <a:off x="614426" y="0"/>
            <a:ext cx="8529601" cy="5143501"/>
          </a:xfrm>
          <a:prstGeom prst="rect">
            <a:avLst/>
          </a:prstGeom>
          <a:noFill/>
          <a:ln>
            <a:noFill/>
          </a:ln>
        </p:spPr>
      </p:pic>
      <p:sp>
        <p:nvSpPr>
          <p:cNvPr id="722" name="Google Shape;722;p67"/>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A9DBD6"/>
              </a:solidFill>
              <a:latin typeface="Arial"/>
              <a:ea typeface="Arial"/>
              <a:cs typeface="Arial"/>
              <a:sym typeface="Arial"/>
            </a:endParaRPr>
          </a:p>
        </p:txBody>
      </p:sp>
      <p:cxnSp>
        <p:nvCxnSpPr>
          <p:cNvPr id="723" name="Google Shape;723;p67"/>
          <p:cNvCxnSpPr/>
          <p:nvPr/>
        </p:nvCxnSpPr>
        <p:spPr>
          <a:xfrm>
            <a:off x="633275" y="3110100"/>
            <a:ext cx="738900" cy="0"/>
          </a:xfrm>
          <a:prstGeom prst="straightConnector1">
            <a:avLst/>
          </a:prstGeom>
          <a:noFill/>
          <a:ln cap="flat" cmpd="sng" w="38100">
            <a:solidFill>
              <a:schemeClr val="accent6"/>
            </a:solidFill>
            <a:prstDash val="solid"/>
            <a:round/>
            <a:headEnd len="sm" w="sm" type="none"/>
            <a:tailEnd len="sm" w="sm" type="none"/>
          </a:ln>
        </p:spPr>
      </p:cxnSp>
      <p:sp>
        <p:nvSpPr>
          <p:cNvPr id="724" name="Google Shape;724;p67"/>
          <p:cNvSpPr txBox="1"/>
          <p:nvPr>
            <p:ph type="title"/>
          </p:nvPr>
        </p:nvSpPr>
        <p:spPr>
          <a:xfrm>
            <a:off x="523203" y="1737025"/>
            <a:ext cx="6158400" cy="1191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rgbClr val="000000"/>
              </a:buClr>
              <a:buSzPts val="4000"/>
              <a:buFont typeface="Arial"/>
              <a:buNone/>
              <a:defRPr b="1" i="0" sz="40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5" name="Google Shape;725;p67"/>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chemeClr val="dk1"/>
              </a:buClr>
              <a:buSzPts val="600"/>
              <a:buFont typeface="Proxima Nova"/>
              <a:buNone/>
            </a:pPr>
            <a:r>
              <a:rPr b="0" i="0" lang="en" sz="600" u="none" cap="none" strike="noStrike">
                <a:solidFill>
                  <a:schemeClr val="dk1"/>
                </a:solidFill>
                <a:latin typeface="Proxima Nova"/>
                <a:ea typeface="Proxima Nova"/>
                <a:cs typeface="Proxima Nova"/>
                <a:sym typeface="Proxima Nova"/>
              </a:rPr>
              <a:t>© Copyright 2017 Pivotal Software, Inc. All rights Reserved. Version 1.0</a:t>
            </a:r>
            <a:endParaRPr b="0" i="0" sz="600" u="none" cap="none" strike="noStrike">
              <a:solidFill>
                <a:schemeClr val="dk1"/>
              </a:solidFill>
              <a:latin typeface="Proxima Nova"/>
              <a:ea typeface="Proxima Nova"/>
              <a:cs typeface="Proxima Nova"/>
              <a:sym typeface="Proxima Nova"/>
            </a:endParaRPr>
          </a:p>
          <a:p>
            <a:pPr indent="0" lvl="0" marL="0" marR="0" rtl="0" algn="l">
              <a:spcBef>
                <a:spcPts val="0"/>
              </a:spcBef>
              <a:spcAft>
                <a:spcPts val="0"/>
              </a:spcAft>
              <a:buClr>
                <a:schemeClr val="dk1"/>
              </a:buClr>
              <a:buSzPts val="600"/>
              <a:buFont typeface="Arial"/>
              <a:buNone/>
            </a:pPr>
            <a:r>
              <a:t/>
            </a:r>
            <a:endParaRPr b="0" i="0" sz="600" u="none" cap="none" strike="noStrike">
              <a:solidFill>
                <a:schemeClr val="dk1"/>
              </a:solidFill>
              <a:latin typeface="Proxima Nova"/>
              <a:ea typeface="Proxima Nova"/>
              <a:cs typeface="Proxima Nova"/>
              <a:sym typeface="Proxima Nova"/>
            </a:endParaRPr>
          </a:p>
        </p:txBody>
      </p:sp>
      <p:grpSp>
        <p:nvGrpSpPr>
          <p:cNvPr id="726" name="Google Shape;726;p67"/>
          <p:cNvGrpSpPr/>
          <p:nvPr/>
        </p:nvGrpSpPr>
        <p:grpSpPr>
          <a:xfrm>
            <a:off x="634508" y="819387"/>
            <a:ext cx="1337013" cy="313170"/>
            <a:chOff x="1841475" y="2392725"/>
            <a:chExt cx="3928925" cy="920275"/>
          </a:xfrm>
        </p:grpSpPr>
        <p:sp>
          <p:nvSpPr>
            <p:cNvPr id="727" name="Google Shape;727;p6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8" name="Google Shape;728;p6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9" name="Google Shape;729;p6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0" name="Google Shape;730;p6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1" name="Google Shape;731;p6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2" name="Google Shape;732;p6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3" name="Google Shape;733;p6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34" name="Google Shape;734;p6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35" name="Google Shape;735;p67"/>
          <p:cNvSpPr txBox="1"/>
          <p:nvPr>
            <p:ph idx="1" type="subTitle"/>
          </p:nvPr>
        </p:nvSpPr>
        <p:spPr>
          <a:xfrm>
            <a:off x="523200" y="3306700"/>
            <a:ext cx="4173600" cy="1409700"/>
          </a:xfrm>
          <a:prstGeom prst="rect">
            <a:avLst/>
          </a:prstGeom>
          <a:noFill/>
          <a:ln>
            <a:noFill/>
          </a:ln>
        </p:spPr>
        <p:txBody>
          <a:bodyPr anchorCtr="0" anchor="t" bIns="68575" lIns="68575" spcFirstLastPara="1" rIns="68575" wrap="square" tIns="68575">
            <a:noAutofit/>
          </a:bodyPr>
          <a:lstStyle>
            <a:lvl1pPr lvl="0" marR="0" rtl="0" algn="l">
              <a:lnSpc>
                <a:spcPct val="110000"/>
              </a:lnSpc>
              <a:spcBef>
                <a:spcPts val="0"/>
              </a:spcBef>
              <a:spcAft>
                <a:spcPts val="0"/>
              </a:spcAft>
              <a:buClr>
                <a:srgbClr val="000000"/>
              </a:buClr>
              <a:buSzPts val="1500"/>
              <a:buFont typeface="Arial"/>
              <a:buNone/>
              <a:defRPr b="0" i="0" sz="15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 Standard">
  <p:cSld name="3 – Standard">
    <p:spTree>
      <p:nvGrpSpPr>
        <p:cNvPr id="736" name="Shape 736"/>
        <p:cNvGrpSpPr/>
        <p:nvPr/>
      </p:nvGrpSpPr>
      <p:grpSpPr>
        <a:xfrm>
          <a:off x="0" y="0"/>
          <a:ext cx="0" cy="0"/>
          <a:chOff x="0" y="0"/>
          <a:chExt cx="0" cy="0"/>
        </a:xfrm>
      </p:grpSpPr>
      <p:sp>
        <p:nvSpPr>
          <p:cNvPr id="737" name="Google Shape;737;p68"/>
          <p:cNvSpPr txBox="1"/>
          <p:nvPr>
            <p:ph type="title"/>
          </p:nvPr>
        </p:nvSpPr>
        <p:spPr>
          <a:xfrm>
            <a:off x="192475" y="151275"/>
            <a:ext cx="8663100" cy="39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738" name="Google Shape;738;p68"/>
          <p:cNvGrpSpPr/>
          <p:nvPr/>
        </p:nvGrpSpPr>
        <p:grpSpPr>
          <a:xfrm>
            <a:off x="287525" y="4854557"/>
            <a:ext cx="634914" cy="148716"/>
            <a:chOff x="1841475" y="2392725"/>
            <a:chExt cx="3928925" cy="920275"/>
          </a:xfrm>
        </p:grpSpPr>
        <p:sp>
          <p:nvSpPr>
            <p:cNvPr id="739" name="Google Shape;739;p6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0" name="Google Shape;740;p6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1" name="Google Shape;741;p6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2" name="Google Shape;742;p6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3" name="Google Shape;743;p6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4" name="Google Shape;744;p6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5" name="Google Shape;745;p6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46" name="Google Shape;746;p6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747" name="Google Shape;747;p68"/>
          <p:cNvSpPr txBox="1"/>
          <p:nvPr>
            <p:ph idx="1" type="body"/>
          </p:nvPr>
        </p:nvSpPr>
        <p:spPr>
          <a:xfrm>
            <a:off x="915400" y="900400"/>
            <a:ext cx="7333200" cy="3769500"/>
          </a:xfrm>
          <a:prstGeom prst="rect">
            <a:avLst/>
          </a:prstGeom>
          <a:noFill/>
          <a:ln>
            <a:noFill/>
          </a:ln>
        </p:spPr>
        <p:txBody>
          <a:bodyPr anchorCtr="0" anchor="t" bIns="68575" lIns="68575" spcFirstLastPara="1" rIns="68575" wrap="square" tIns="68575">
            <a:noAutofit/>
          </a:bodyPr>
          <a:lstStyle>
            <a:lvl1pPr indent="-298450" lvl="0" marL="457200" marR="0" rtl="0" algn="l">
              <a:lnSpc>
                <a:spcPct val="110000"/>
              </a:lnSpc>
              <a:spcBef>
                <a:spcPts val="0"/>
              </a:spcBef>
              <a:spcAft>
                <a:spcPts val="0"/>
              </a:spcAft>
              <a:buClr>
                <a:schemeClr val="dk1"/>
              </a:buClr>
              <a:buSzPts val="1100"/>
              <a:buFont typeface="Proxima Nova"/>
              <a:buChar char="●"/>
              <a:defRPr b="0" i="0" sz="1400" u="none" cap="none" strike="noStrike">
                <a:solidFill>
                  <a:schemeClr val="dk1"/>
                </a:solidFill>
                <a:latin typeface="Proxima Nova"/>
                <a:ea typeface="Proxima Nova"/>
                <a:cs typeface="Proxima Nova"/>
                <a:sym typeface="Proxima Nova"/>
              </a:defRPr>
            </a:lvl1pPr>
            <a:lvl2pPr indent="-298450" lvl="1" marL="914400" marR="0" rtl="0" algn="l">
              <a:lnSpc>
                <a:spcPct val="110000"/>
              </a:lnSpc>
              <a:spcBef>
                <a:spcPts val="1000"/>
              </a:spcBef>
              <a:spcAft>
                <a:spcPts val="0"/>
              </a:spcAft>
              <a:buClr>
                <a:schemeClr val="dk1"/>
              </a:buClr>
              <a:buSzPts val="1100"/>
              <a:buFont typeface="Proxima Nova"/>
              <a:buChar char="○"/>
              <a:defRPr b="0" i="0" sz="1400" u="none" cap="none" strike="noStrike">
                <a:solidFill>
                  <a:schemeClr val="dk1"/>
                </a:solidFill>
                <a:latin typeface="Proxima Nova"/>
                <a:ea typeface="Proxima Nova"/>
                <a:cs typeface="Proxima Nova"/>
                <a:sym typeface="Proxima Nova"/>
              </a:defRPr>
            </a:lvl2pPr>
            <a:lvl3pPr indent="-298450" lvl="2" marL="1371600" marR="0" rtl="0" algn="l">
              <a:lnSpc>
                <a:spcPct val="110000"/>
              </a:lnSpc>
              <a:spcBef>
                <a:spcPts val="1000"/>
              </a:spcBef>
              <a:spcAft>
                <a:spcPts val="0"/>
              </a:spcAft>
              <a:buClr>
                <a:schemeClr val="dk1"/>
              </a:buClr>
              <a:buSzPts val="1100"/>
              <a:buFont typeface="Proxima Nova"/>
              <a:buChar char="■"/>
              <a:defRPr b="0" i="0" sz="1400" u="none" cap="none" strike="noStrike">
                <a:solidFill>
                  <a:schemeClr val="dk1"/>
                </a:solidFill>
                <a:latin typeface="Proxima Nova"/>
                <a:ea typeface="Proxima Nova"/>
                <a:cs typeface="Proxima Nova"/>
                <a:sym typeface="Proxima Nova"/>
              </a:defRPr>
            </a:lvl3pPr>
            <a:lvl4pPr indent="-298450" lvl="3" marL="1828800" marR="0" rtl="0" algn="l">
              <a:lnSpc>
                <a:spcPct val="110000"/>
              </a:lnSpc>
              <a:spcBef>
                <a:spcPts val="1000"/>
              </a:spcBef>
              <a:spcAft>
                <a:spcPts val="0"/>
              </a:spcAft>
              <a:buClr>
                <a:schemeClr val="dk1"/>
              </a:buClr>
              <a:buSzPts val="1100"/>
              <a:buFont typeface="Proxima Nova"/>
              <a:buChar char="●"/>
              <a:defRPr b="0" i="0" sz="1400" u="none" cap="none" strike="noStrike">
                <a:solidFill>
                  <a:schemeClr val="dk1"/>
                </a:solidFill>
                <a:latin typeface="Proxima Nova"/>
                <a:ea typeface="Proxima Nova"/>
                <a:cs typeface="Proxima Nova"/>
                <a:sym typeface="Proxima Nova"/>
              </a:defRPr>
            </a:lvl4pPr>
            <a:lvl5pPr indent="-298450" lvl="4" marL="2286000" marR="0" rtl="0" algn="l">
              <a:lnSpc>
                <a:spcPct val="110000"/>
              </a:lnSpc>
              <a:spcBef>
                <a:spcPts val="1000"/>
              </a:spcBef>
              <a:spcAft>
                <a:spcPts val="0"/>
              </a:spcAft>
              <a:buClr>
                <a:schemeClr val="dk1"/>
              </a:buClr>
              <a:buSzPts val="1100"/>
              <a:buFont typeface="Proxima Nova"/>
              <a:buChar char="○"/>
              <a:defRPr b="0" i="0" sz="1400" u="none" cap="none" strike="noStrike">
                <a:solidFill>
                  <a:schemeClr val="dk1"/>
                </a:solidFill>
                <a:latin typeface="Proxima Nova"/>
                <a:ea typeface="Proxima Nova"/>
                <a:cs typeface="Proxima Nova"/>
                <a:sym typeface="Proxima Nova"/>
              </a:defRPr>
            </a:lvl5pPr>
            <a:lvl6pPr indent="-298450" lvl="5" marL="2743200" marR="0" rtl="0" algn="l">
              <a:lnSpc>
                <a:spcPct val="110000"/>
              </a:lnSpc>
              <a:spcBef>
                <a:spcPts val="1000"/>
              </a:spcBef>
              <a:spcAft>
                <a:spcPts val="0"/>
              </a:spcAft>
              <a:buClr>
                <a:schemeClr val="dk1"/>
              </a:buClr>
              <a:buSzPts val="1100"/>
              <a:buFont typeface="Proxima Nova"/>
              <a:buChar char="■"/>
              <a:defRPr b="0" i="0" sz="1400" u="none" cap="none" strike="noStrike">
                <a:solidFill>
                  <a:schemeClr val="dk1"/>
                </a:solidFill>
                <a:latin typeface="Proxima Nova"/>
                <a:ea typeface="Proxima Nova"/>
                <a:cs typeface="Proxima Nova"/>
                <a:sym typeface="Proxima Nova"/>
              </a:defRPr>
            </a:lvl6pPr>
            <a:lvl7pPr indent="-298450" lvl="6" marL="3200400" marR="0" rtl="0" algn="l">
              <a:lnSpc>
                <a:spcPct val="110000"/>
              </a:lnSpc>
              <a:spcBef>
                <a:spcPts val="1000"/>
              </a:spcBef>
              <a:spcAft>
                <a:spcPts val="0"/>
              </a:spcAft>
              <a:buClr>
                <a:schemeClr val="dk1"/>
              </a:buClr>
              <a:buSzPts val="1100"/>
              <a:buFont typeface="Proxima Nova"/>
              <a:buChar char="●"/>
              <a:defRPr b="0" i="0" sz="1400" u="none" cap="none" strike="noStrike">
                <a:solidFill>
                  <a:schemeClr val="dk1"/>
                </a:solidFill>
                <a:latin typeface="Proxima Nova"/>
                <a:ea typeface="Proxima Nova"/>
                <a:cs typeface="Proxima Nova"/>
                <a:sym typeface="Proxima Nova"/>
              </a:defRPr>
            </a:lvl7pPr>
            <a:lvl8pPr indent="-298450" lvl="7" marL="3657600" marR="0" rtl="0" algn="l">
              <a:lnSpc>
                <a:spcPct val="110000"/>
              </a:lnSpc>
              <a:spcBef>
                <a:spcPts val="1000"/>
              </a:spcBef>
              <a:spcAft>
                <a:spcPts val="0"/>
              </a:spcAft>
              <a:buClr>
                <a:schemeClr val="dk1"/>
              </a:buClr>
              <a:buSzPts val="1100"/>
              <a:buFont typeface="Proxima Nova"/>
              <a:buChar char="○"/>
              <a:defRPr b="0" i="0" sz="1400" u="none" cap="none" strike="noStrike">
                <a:solidFill>
                  <a:schemeClr val="dk1"/>
                </a:solidFill>
                <a:latin typeface="Proxima Nova"/>
                <a:ea typeface="Proxima Nova"/>
                <a:cs typeface="Proxima Nova"/>
                <a:sym typeface="Proxima Nova"/>
              </a:defRPr>
            </a:lvl8pPr>
            <a:lvl9pPr indent="-298450" lvl="8" marL="4114800" marR="0" rtl="0" algn="l">
              <a:lnSpc>
                <a:spcPct val="110000"/>
              </a:lnSpc>
              <a:spcBef>
                <a:spcPts val="1000"/>
              </a:spcBef>
              <a:spcAft>
                <a:spcPts val="1000"/>
              </a:spcAft>
              <a:buClr>
                <a:schemeClr val="dk1"/>
              </a:buClr>
              <a:buSzPts val="1100"/>
              <a:buFont typeface="Proxima Nova"/>
              <a:buChar char="■"/>
              <a:defRPr b="0" i="0" sz="14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1">
  <p:cSld name="5 – Split">
    <p:spTree>
      <p:nvGrpSpPr>
        <p:cNvPr id="748" name="Shape 748"/>
        <p:cNvGrpSpPr/>
        <p:nvPr/>
      </p:nvGrpSpPr>
      <p:grpSpPr>
        <a:xfrm>
          <a:off x="0" y="0"/>
          <a:ext cx="0" cy="0"/>
          <a:chOff x="0" y="0"/>
          <a:chExt cx="0" cy="0"/>
        </a:xfrm>
      </p:grpSpPr>
      <p:cxnSp>
        <p:nvCxnSpPr>
          <p:cNvPr id="749" name="Google Shape;749;p69"/>
          <p:cNvCxnSpPr/>
          <p:nvPr/>
        </p:nvCxnSpPr>
        <p:spPr>
          <a:xfrm>
            <a:off x="4572000" y="-214525"/>
            <a:ext cx="0" cy="119700"/>
          </a:xfrm>
          <a:prstGeom prst="straightConnector1">
            <a:avLst/>
          </a:prstGeom>
          <a:noFill/>
          <a:ln cap="flat" cmpd="sng" w="9525">
            <a:solidFill>
              <a:srgbClr val="FFFFFF"/>
            </a:solidFill>
            <a:prstDash val="solid"/>
            <a:round/>
            <a:headEnd len="sm" w="sm" type="none"/>
            <a:tailEnd len="sm" w="sm" type="none"/>
          </a:ln>
        </p:spPr>
      </p:cxnSp>
      <p:sp>
        <p:nvSpPr>
          <p:cNvPr id="750" name="Google Shape;750;p69"/>
          <p:cNvSpPr txBox="1"/>
          <p:nvPr>
            <p:ph type="title"/>
          </p:nvPr>
        </p:nvSpPr>
        <p:spPr>
          <a:xfrm>
            <a:off x="192475" y="151275"/>
            <a:ext cx="8663100" cy="39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1" name="Google Shape;751;p69"/>
          <p:cNvCxnSpPr/>
          <p:nvPr/>
        </p:nvCxnSpPr>
        <p:spPr>
          <a:xfrm rot="10800000">
            <a:off x="4572000"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752" name="Google Shape;752;p69"/>
          <p:cNvSpPr txBox="1"/>
          <p:nvPr>
            <p:ph idx="1" type="body"/>
          </p:nvPr>
        </p:nvSpPr>
        <p:spPr>
          <a:xfrm>
            <a:off x="192475" y="900400"/>
            <a:ext cx="4112100" cy="3769500"/>
          </a:xfrm>
          <a:prstGeom prst="rect">
            <a:avLst/>
          </a:prstGeom>
          <a:noFill/>
          <a:ln>
            <a:noFill/>
          </a:ln>
        </p:spPr>
        <p:txBody>
          <a:bodyPr anchorCtr="0" anchor="t" bIns="68575" lIns="68575" spcFirstLastPara="1" rIns="68575" wrap="square" tIns="68575">
            <a:noAutofit/>
          </a:bodyPr>
          <a:lstStyle>
            <a:lvl1pPr indent="-292100" lvl="0" marL="457200" marR="0" rtl="0" algn="l">
              <a:lnSpc>
                <a:spcPct val="110000"/>
              </a:lnSpc>
              <a:spcBef>
                <a:spcPts val="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1pPr>
            <a:lvl2pPr indent="-292100" lvl="1" marL="9144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2pPr>
            <a:lvl3pPr indent="-292100" lvl="2" marL="13716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3pPr>
            <a:lvl4pPr indent="-292100" lvl="3" marL="18288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4pPr>
            <a:lvl5pPr indent="-292100" lvl="4" marL="22860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5pPr>
            <a:lvl6pPr indent="-292100" lvl="5" marL="27432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6pPr>
            <a:lvl7pPr indent="-292100" lvl="6" marL="32004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7pPr>
            <a:lvl8pPr indent="-292100" lvl="7" marL="36576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8pPr>
            <a:lvl9pPr indent="-292100" lvl="8" marL="4114800" marR="0" rtl="0" algn="l">
              <a:lnSpc>
                <a:spcPct val="110000"/>
              </a:lnSpc>
              <a:spcBef>
                <a:spcPts val="1000"/>
              </a:spcBef>
              <a:spcAft>
                <a:spcPts val="100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9pPr>
          </a:lstStyle>
          <a:p/>
        </p:txBody>
      </p:sp>
      <p:sp>
        <p:nvSpPr>
          <p:cNvPr id="753" name="Google Shape;753;p69"/>
          <p:cNvSpPr txBox="1"/>
          <p:nvPr>
            <p:ph idx="2" type="body"/>
          </p:nvPr>
        </p:nvSpPr>
        <p:spPr>
          <a:xfrm>
            <a:off x="4750000" y="900400"/>
            <a:ext cx="4112100" cy="3769500"/>
          </a:xfrm>
          <a:prstGeom prst="rect">
            <a:avLst/>
          </a:prstGeom>
          <a:noFill/>
          <a:ln>
            <a:noFill/>
          </a:ln>
        </p:spPr>
        <p:txBody>
          <a:bodyPr anchorCtr="0" anchor="t" bIns="68575" lIns="68575" spcFirstLastPara="1" rIns="68575" wrap="square" tIns="68575">
            <a:noAutofit/>
          </a:bodyPr>
          <a:lstStyle>
            <a:lvl1pPr indent="-292100" lvl="0" marL="457200" marR="0" rtl="0" algn="l">
              <a:lnSpc>
                <a:spcPct val="110000"/>
              </a:lnSpc>
              <a:spcBef>
                <a:spcPts val="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1pPr>
            <a:lvl2pPr indent="-292100" lvl="1" marL="9144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2pPr>
            <a:lvl3pPr indent="-292100" lvl="2" marL="13716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3pPr>
            <a:lvl4pPr indent="-292100" lvl="3" marL="18288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4pPr>
            <a:lvl5pPr indent="-292100" lvl="4" marL="22860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5pPr>
            <a:lvl6pPr indent="-292100" lvl="5" marL="27432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6pPr>
            <a:lvl7pPr indent="-292100" lvl="6" marL="32004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7pPr>
            <a:lvl8pPr indent="-292100" lvl="7" marL="3657600" marR="0" rtl="0" algn="l">
              <a:lnSpc>
                <a:spcPct val="110000"/>
              </a:lnSpc>
              <a:spcBef>
                <a:spcPts val="1000"/>
              </a:spcBef>
              <a:spcAft>
                <a:spcPts val="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8pPr>
            <a:lvl9pPr indent="-292100" lvl="8" marL="4114800" marR="0" rtl="0" algn="l">
              <a:lnSpc>
                <a:spcPct val="110000"/>
              </a:lnSpc>
              <a:spcBef>
                <a:spcPts val="1000"/>
              </a:spcBef>
              <a:spcAft>
                <a:spcPts val="1000"/>
              </a:spcAft>
              <a:buClr>
                <a:schemeClr val="dk1"/>
              </a:buClr>
              <a:buSzPts val="1000"/>
              <a:buFont typeface="Proxima Nova"/>
              <a:buChar char="■"/>
              <a:defRPr b="0" i="0" sz="1300" u="none" cap="none" strike="noStrike">
                <a:solidFill>
                  <a:schemeClr val="dk1"/>
                </a:solidFill>
                <a:latin typeface="Proxima Nova"/>
                <a:ea typeface="Proxima Nova"/>
                <a:cs typeface="Proxima Nova"/>
                <a:sym typeface="Proxima Nova"/>
              </a:defRPr>
            </a:lvl9pPr>
          </a:lstStyle>
          <a:p/>
        </p:txBody>
      </p:sp>
      <p:grpSp>
        <p:nvGrpSpPr>
          <p:cNvPr id="754" name="Google Shape;754;p69"/>
          <p:cNvGrpSpPr/>
          <p:nvPr/>
        </p:nvGrpSpPr>
        <p:grpSpPr>
          <a:xfrm>
            <a:off x="287525" y="4854557"/>
            <a:ext cx="634914" cy="148716"/>
            <a:chOff x="1841475" y="2392725"/>
            <a:chExt cx="3928925" cy="920275"/>
          </a:xfrm>
        </p:grpSpPr>
        <p:sp>
          <p:nvSpPr>
            <p:cNvPr id="755" name="Google Shape;755;p6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6" name="Google Shape;756;p6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7" name="Google Shape;757;p6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8" name="Google Shape;758;p6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59" name="Google Shape;759;p6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0" name="Google Shape;760;p6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1" name="Google Shape;761;p6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62" name="Google Shape;762;p6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chemeClr val="lt2"/>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 Intro">
  <p:cSld name="2 – Intro">
    <p:spTree>
      <p:nvGrpSpPr>
        <p:cNvPr id="763" name="Shape 763"/>
        <p:cNvGrpSpPr/>
        <p:nvPr/>
      </p:nvGrpSpPr>
      <p:grpSpPr>
        <a:xfrm>
          <a:off x="0" y="0"/>
          <a:ext cx="0" cy="0"/>
          <a:chOff x="0" y="0"/>
          <a:chExt cx="0" cy="0"/>
        </a:xfrm>
      </p:grpSpPr>
      <p:sp>
        <p:nvSpPr>
          <p:cNvPr id="764" name="Google Shape;764;p70"/>
          <p:cNvSpPr/>
          <p:nvPr/>
        </p:nvSpPr>
        <p:spPr>
          <a:xfrm>
            <a:off x="0" y="0"/>
            <a:ext cx="3066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70"/>
          <p:cNvSpPr txBox="1"/>
          <p:nvPr>
            <p:ph type="title"/>
          </p:nvPr>
        </p:nvSpPr>
        <p:spPr>
          <a:xfrm>
            <a:off x="193350" y="549625"/>
            <a:ext cx="2751300" cy="14739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Proxima Nova"/>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100"/>
              <a:buFont typeface="Arial"/>
              <a:buNone/>
              <a:defRPr b="0" i="0" sz="2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2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2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2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2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2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2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2500" u="none" cap="none" strike="noStrike">
                <a:solidFill>
                  <a:srgbClr val="000000"/>
                </a:solidFill>
                <a:latin typeface="Arial"/>
                <a:ea typeface="Arial"/>
                <a:cs typeface="Arial"/>
                <a:sym typeface="Arial"/>
              </a:defRPr>
            </a:lvl9pPr>
          </a:lstStyle>
          <a:p/>
        </p:txBody>
      </p:sp>
      <p:cxnSp>
        <p:nvCxnSpPr>
          <p:cNvPr id="766" name="Google Shape;766;p70"/>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grpSp>
        <p:nvGrpSpPr>
          <p:cNvPr id="767" name="Google Shape;767;p70"/>
          <p:cNvGrpSpPr/>
          <p:nvPr/>
        </p:nvGrpSpPr>
        <p:grpSpPr>
          <a:xfrm>
            <a:off x="287525" y="4854557"/>
            <a:ext cx="634914" cy="148716"/>
            <a:chOff x="1841475" y="2392725"/>
            <a:chExt cx="3928925" cy="920275"/>
          </a:xfrm>
        </p:grpSpPr>
        <p:sp>
          <p:nvSpPr>
            <p:cNvPr id="768" name="Google Shape;768;p7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69" name="Google Shape;769;p7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0" name="Google Shape;770;p7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1" name="Google Shape;771;p7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2" name="Google Shape;772;p7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3" name="Google Shape;773;p7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4" name="Google Shape;774;p7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75" name="Google Shape;775;p7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cxnSp>
        <p:nvCxnSpPr>
          <p:cNvPr id="776" name="Google Shape;776;p70"/>
          <p:cNvCxnSpPr/>
          <p:nvPr/>
        </p:nvCxnSpPr>
        <p:spPr>
          <a:xfrm rot="10800000">
            <a:off x="295728" y="2131916"/>
            <a:ext cx="524700" cy="0"/>
          </a:xfrm>
          <a:prstGeom prst="straightConnector1">
            <a:avLst/>
          </a:prstGeom>
          <a:noFill/>
          <a:ln cap="flat" cmpd="sng" w="28575">
            <a:solidFill>
              <a:schemeClr val="dk1"/>
            </a:solidFill>
            <a:prstDash val="solid"/>
            <a:round/>
            <a:headEnd len="sm" w="sm" type="none"/>
            <a:tailEnd len="sm" w="sm" type="none"/>
          </a:ln>
        </p:spPr>
      </p:cxnSp>
      <p:sp>
        <p:nvSpPr>
          <p:cNvPr id="777" name="Google Shape;777;p70"/>
          <p:cNvSpPr txBox="1"/>
          <p:nvPr>
            <p:ph idx="1" type="subTitle"/>
          </p:nvPr>
        </p:nvSpPr>
        <p:spPr>
          <a:xfrm>
            <a:off x="193350" y="2274300"/>
            <a:ext cx="2751300" cy="1495200"/>
          </a:xfrm>
          <a:prstGeom prst="rect">
            <a:avLst/>
          </a:prstGeom>
          <a:noFill/>
          <a:ln>
            <a:noFill/>
          </a:ln>
        </p:spPr>
        <p:txBody>
          <a:bodyPr anchorCtr="0" anchor="t" bIns="68575" lIns="68575" spcFirstLastPara="1" rIns="68575" wrap="square" tIns="68575">
            <a:noAutofit/>
          </a:bodyPr>
          <a:lstStyle>
            <a:lvl1pPr lvl="0" marR="0" rtl="0" algn="l">
              <a:lnSpc>
                <a:spcPct val="11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lvl="1" marR="0" rtl="0" algn="l">
              <a:lnSpc>
                <a:spcPct val="100000"/>
              </a:lnSpc>
              <a:spcBef>
                <a:spcPts val="1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8" name="Google Shape;778;p70"/>
          <p:cNvSpPr txBox="1"/>
          <p:nvPr>
            <p:ph idx="2" type="body"/>
          </p:nvPr>
        </p:nvSpPr>
        <p:spPr>
          <a:xfrm>
            <a:off x="3810675" y="549625"/>
            <a:ext cx="5047200" cy="4120200"/>
          </a:xfrm>
          <a:prstGeom prst="rect">
            <a:avLst/>
          </a:prstGeom>
          <a:noFill/>
          <a:ln>
            <a:noFill/>
          </a:ln>
        </p:spPr>
        <p:txBody>
          <a:bodyPr anchorCtr="0" anchor="t" bIns="68575" lIns="68575" spcFirstLastPara="1" rIns="68575" wrap="square" tIns="68575">
            <a:noAutofit/>
          </a:bodyPr>
          <a:lstStyle>
            <a:lvl1pPr indent="-304800" lvl="0" marL="457200" marR="0" rtl="0" algn="l">
              <a:lnSpc>
                <a:spcPct val="110000"/>
              </a:lnSpc>
              <a:spcBef>
                <a:spcPts val="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1pPr>
            <a:lvl2pPr indent="-304800" lvl="1" marL="914400" marR="0" rtl="0" algn="l">
              <a:lnSpc>
                <a:spcPct val="110000"/>
              </a:lnSpc>
              <a:spcBef>
                <a:spcPts val="2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2pPr>
            <a:lvl3pPr indent="-304800" lvl="2" marL="1371600" marR="0" rtl="0" algn="l">
              <a:lnSpc>
                <a:spcPct val="110000"/>
              </a:lnSpc>
              <a:spcBef>
                <a:spcPts val="2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3pPr>
            <a:lvl4pPr indent="-304800" lvl="3" marL="1828800" marR="0" rtl="0" algn="l">
              <a:lnSpc>
                <a:spcPct val="110000"/>
              </a:lnSpc>
              <a:spcBef>
                <a:spcPts val="2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4pPr>
            <a:lvl5pPr indent="-304800" lvl="4" marL="2286000" marR="0" rtl="0" algn="l">
              <a:lnSpc>
                <a:spcPct val="110000"/>
              </a:lnSpc>
              <a:spcBef>
                <a:spcPts val="2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5pPr>
            <a:lvl6pPr indent="-304800" lvl="5" marL="2743200" marR="0" rtl="0" algn="l">
              <a:lnSpc>
                <a:spcPct val="110000"/>
              </a:lnSpc>
              <a:spcBef>
                <a:spcPts val="2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6pPr>
            <a:lvl7pPr indent="-304800" lvl="6" marL="3200400" marR="0" rtl="0" algn="l">
              <a:lnSpc>
                <a:spcPct val="110000"/>
              </a:lnSpc>
              <a:spcBef>
                <a:spcPts val="2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7pPr>
            <a:lvl8pPr indent="-304800" lvl="7" marL="3657600" marR="0" rtl="0" algn="l">
              <a:lnSpc>
                <a:spcPct val="110000"/>
              </a:lnSpc>
              <a:spcBef>
                <a:spcPts val="2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8pPr>
            <a:lvl9pPr indent="-304800" lvl="8" marL="4114800" marR="0" rtl="0" algn="l">
              <a:lnSpc>
                <a:spcPct val="110000"/>
              </a:lnSpc>
              <a:spcBef>
                <a:spcPts val="2000"/>
              </a:spcBef>
              <a:spcAft>
                <a:spcPts val="200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 Diagram Box">
  <p:cSld name="7 – Diagram Box">
    <p:bg>
      <p:bgPr>
        <a:solidFill>
          <a:srgbClr val="F3F3F3"/>
        </a:solidFill>
      </p:bgPr>
    </p:bg>
    <p:spTree>
      <p:nvGrpSpPr>
        <p:cNvPr id="779" name="Shape 779"/>
        <p:cNvGrpSpPr/>
        <p:nvPr/>
      </p:nvGrpSpPr>
      <p:grpSpPr>
        <a:xfrm>
          <a:off x="0" y="0"/>
          <a:ext cx="0" cy="0"/>
          <a:chOff x="0" y="0"/>
          <a:chExt cx="0" cy="0"/>
        </a:xfrm>
      </p:grpSpPr>
      <p:sp>
        <p:nvSpPr>
          <p:cNvPr id="780" name="Google Shape;780;p71"/>
          <p:cNvSpPr txBox="1"/>
          <p:nvPr>
            <p:ph type="title"/>
          </p:nvPr>
        </p:nvSpPr>
        <p:spPr>
          <a:xfrm>
            <a:off x="192475" y="151275"/>
            <a:ext cx="8663100" cy="39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781" name="Google Shape;781;p71"/>
          <p:cNvGrpSpPr/>
          <p:nvPr/>
        </p:nvGrpSpPr>
        <p:grpSpPr>
          <a:xfrm>
            <a:off x="287525" y="4854557"/>
            <a:ext cx="634914" cy="148716"/>
            <a:chOff x="1841475" y="2392725"/>
            <a:chExt cx="3928925" cy="920275"/>
          </a:xfrm>
        </p:grpSpPr>
        <p:sp>
          <p:nvSpPr>
            <p:cNvPr id="782" name="Google Shape;782;p71"/>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3" name="Google Shape;783;p71"/>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4" name="Google Shape;784;p71"/>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5" name="Google Shape;785;p71"/>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6" name="Google Shape;786;p71"/>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7" name="Google Shape;787;p71"/>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8" name="Google Shape;788;p71"/>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789" name="Google Shape;789;p71"/>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790" name="Google Shape;790;p71"/>
          <p:cNvSpPr/>
          <p:nvPr/>
        </p:nvSpPr>
        <p:spPr>
          <a:xfrm>
            <a:off x="285750" y="907200"/>
            <a:ext cx="8569800" cy="3762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cxnSp>
        <p:nvCxnSpPr>
          <p:cNvPr id="791" name="Google Shape;791;p71"/>
          <p:cNvCxnSpPr/>
          <p:nvPr/>
        </p:nvCxnSpPr>
        <p:spPr>
          <a:xfrm>
            <a:off x="8855561" y="-214525"/>
            <a:ext cx="0" cy="119700"/>
          </a:xfrm>
          <a:prstGeom prst="straightConnector1">
            <a:avLst/>
          </a:prstGeom>
          <a:noFill/>
          <a:ln cap="flat" cmpd="sng" w="9525">
            <a:solidFill>
              <a:srgbClr val="D9D9D9"/>
            </a:solidFill>
            <a:prstDash val="solid"/>
            <a:round/>
            <a:headEnd len="sm" w="sm" type="none"/>
            <a:tailEnd len="sm" w="sm" type="none"/>
          </a:ln>
        </p:spPr>
      </p:cxnSp>
      <p:cxnSp>
        <p:nvCxnSpPr>
          <p:cNvPr id="792" name="Google Shape;792;p71"/>
          <p:cNvCxnSpPr/>
          <p:nvPr/>
        </p:nvCxnSpPr>
        <p:spPr>
          <a:xfrm>
            <a:off x="287536" y="-214525"/>
            <a:ext cx="0" cy="119700"/>
          </a:xfrm>
          <a:prstGeom prst="straightConnector1">
            <a:avLst/>
          </a:prstGeom>
          <a:noFill/>
          <a:ln cap="flat" cmpd="sng" w="9525">
            <a:solidFill>
              <a:srgbClr val="D9D9D9"/>
            </a:solidFill>
            <a:prstDash val="solid"/>
            <a:round/>
            <a:headEnd len="sm" w="sm" type="none"/>
            <a:tailEnd len="sm" w="sm" type="none"/>
          </a:ln>
        </p:spPr>
      </p:cxnSp>
      <p:cxnSp>
        <p:nvCxnSpPr>
          <p:cNvPr id="793" name="Google Shape;793;p71"/>
          <p:cNvCxnSpPr/>
          <p:nvPr/>
        </p:nvCxnSpPr>
        <p:spPr>
          <a:xfrm rot="10800000">
            <a:off x="-228600" y="923925"/>
            <a:ext cx="114300" cy="0"/>
          </a:xfrm>
          <a:prstGeom prst="straightConnector1">
            <a:avLst/>
          </a:prstGeom>
          <a:noFill/>
          <a:ln cap="flat" cmpd="sng" w="9525">
            <a:solidFill>
              <a:srgbClr val="D9D9D9"/>
            </a:solidFill>
            <a:prstDash val="solid"/>
            <a:round/>
            <a:headEnd len="sm" w="sm" type="none"/>
            <a:tailEnd len="sm" w="sm" type="none"/>
          </a:ln>
        </p:spPr>
      </p:cxnSp>
      <p:cxnSp>
        <p:nvCxnSpPr>
          <p:cNvPr id="794" name="Google Shape;794;p71"/>
          <p:cNvCxnSpPr/>
          <p:nvPr/>
        </p:nvCxnSpPr>
        <p:spPr>
          <a:xfrm rot="10800000">
            <a:off x="-228600" y="4669500"/>
            <a:ext cx="114300" cy="0"/>
          </a:xfrm>
          <a:prstGeom prst="straightConnector1">
            <a:avLst/>
          </a:prstGeom>
          <a:noFill/>
          <a:ln cap="flat" cmpd="sng" w="9525">
            <a:solidFill>
              <a:srgbClr val="D9D9D9"/>
            </a:solidFill>
            <a:prstDash val="solid"/>
            <a:round/>
            <a:headEnd len="sm" w="sm" type="none"/>
            <a:tailEnd len="sm" w="sm" type="none"/>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 – Blank 1">
  <p:cSld name="A – Blank">
    <p:spTree>
      <p:nvGrpSpPr>
        <p:cNvPr id="795" name="Shape 79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 Divider 1">
  <p:cSld name="1 – Divider">
    <p:bg>
      <p:bgPr>
        <a:solidFill>
          <a:schemeClr val="lt2"/>
        </a:solidFill>
      </p:bgPr>
    </p:bg>
    <p:spTree>
      <p:nvGrpSpPr>
        <p:cNvPr id="796" name="Shape 796"/>
        <p:cNvGrpSpPr/>
        <p:nvPr/>
      </p:nvGrpSpPr>
      <p:grpSpPr>
        <a:xfrm>
          <a:off x="0" y="0"/>
          <a:ext cx="0" cy="0"/>
          <a:chOff x="0" y="0"/>
          <a:chExt cx="0" cy="0"/>
        </a:xfrm>
      </p:grpSpPr>
      <p:sp>
        <p:nvSpPr>
          <p:cNvPr id="797" name="Google Shape;797;p73"/>
          <p:cNvSpPr txBox="1"/>
          <p:nvPr>
            <p:ph type="title"/>
          </p:nvPr>
        </p:nvSpPr>
        <p:spPr>
          <a:xfrm>
            <a:off x="668800" y="2365150"/>
            <a:ext cx="7796700" cy="1702500"/>
          </a:xfrm>
          <a:prstGeom prst="rect">
            <a:avLst/>
          </a:prstGeom>
          <a:noFill/>
          <a:ln>
            <a:noFill/>
          </a:ln>
        </p:spPr>
        <p:txBody>
          <a:bodyPr anchorCtr="0" anchor="t" bIns="68575" lIns="68575" spcFirstLastPara="1" rIns="68575" wrap="square" tIns="68575">
            <a:noAutofit/>
          </a:bodyPr>
          <a:lstStyle>
            <a:lvl1pPr lvl="0" marR="0" rtl="0" algn="ctr">
              <a:lnSpc>
                <a:spcPct val="100000"/>
              </a:lnSpc>
              <a:spcBef>
                <a:spcPts val="0"/>
              </a:spcBef>
              <a:spcAft>
                <a:spcPts val="0"/>
              </a:spcAft>
              <a:buClr>
                <a:schemeClr val="dk1"/>
              </a:buClr>
              <a:buSzPts val="3000"/>
              <a:buFont typeface="Proxima Nova"/>
              <a:buNone/>
              <a:defRPr b="1" i="0" sz="40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800" u="none" cap="none" strike="noStrike">
                <a:solidFill>
                  <a:srgbClr val="000000"/>
                </a:solidFill>
                <a:latin typeface="Arial"/>
                <a:ea typeface="Arial"/>
                <a:cs typeface="Arial"/>
                <a:sym typeface="Arial"/>
              </a:defRPr>
            </a:lvl9pPr>
          </a:lstStyle>
          <a:p/>
        </p:txBody>
      </p:sp>
      <p:grpSp>
        <p:nvGrpSpPr>
          <p:cNvPr id="798" name="Google Shape;798;p73"/>
          <p:cNvGrpSpPr/>
          <p:nvPr/>
        </p:nvGrpSpPr>
        <p:grpSpPr>
          <a:xfrm>
            <a:off x="287525" y="4854557"/>
            <a:ext cx="634914" cy="148716"/>
            <a:chOff x="1841475" y="2392725"/>
            <a:chExt cx="3928925" cy="920275"/>
          </a:xfrm>
        </p:grpSpPr>
        <p:sp>
          <p:nvSpPr>
            <p:cNvPr id="799" name="Google Shape;799;p7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0" name="Google Shape;800;p7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1" name="Google Shape;801;p7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2" name="Google Shape;802;p7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3" name="Google Shape;803;p7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4" name="Google Shape;804;p7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5" name="Google Shape;805;p7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06" name="Google Shape;806;p7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cxnSp>
        <p:nvCxnSpPr>
          <p:cNvPr id="807" name="Google Shape;807;p73"/>
          <p:cNvCxnSpPr/>
          <p:nvPr/>
        </p:nvCxnSpPr>
        <p:spPr>
          <a:xfrm rot="10800000">
            <a:off x="4309650" y="2255484"/>
            <a:ext cx="524700" cy="0"/>
          </a:xfrm>
          <a:prstGeom prst="straightConnector1">
            <a:avLst/>
          </a:prstGeom>
          <a:noFill/>
          <a:ln cap="flat" cmpd="sng" w="28575">
            <a:solidFill>
              <a:schemeClr val="accent6"/>
            </a:solidFill>
            <a:prstDash val="solid"/>
            <a:round/>
            <a:headEnd len="sm" w="sm" type="none"/>
            <a:tailEnd len="sm" w="sm" type="none"/>
          </a:ln>
        </p:spPr>
      </p:cxnSp>
      <p:sp>
        <p:nvSpPr>
          <p:cNvPr id="808" name="Google Shape;808;p73"/>
          <p:cNvSpPr txBox="1"/>
          <p:nvPr>
            <p:ph idx="1" type="subTitle"/>
          </p:nvPr>
        </p:nvSpPr>
        <p:spPr>
          <a:xfrm>
            <a:off x="1740900" y="1801250"/>
            <a:ext cx="5662200" cy="377400"/>
          </a:xfrm>
          <a:prstGeom prst="rect">
            <a:avLst/>
          </a:prstGeom>
          <a:noFill/>
          <a:ln>
            <a:noFill/>
          </a:ln>
        </p:spPr>
        <p:txBody>
          <a:bodyPr anchorCtr="0" anchor="b" bIns="68575" lIns="68575" spcFirstLastPara="1" rIns="68575" wrap="square" tIns="68575">
            <a:noAutofit/>
          </a:bodyPr>
          <a:lstStyle>
            <a:lvl1pPr lvl="0" marR="0" rtl="0" algn="ctr">
              <a:lnSpc>
                <a:spcPct val="110000"/>
              </a:lnSpc>
              <a:spcBef>
                <a:spcPts val="0"/>
              </a:spcBef>
              <a:spcAft>
                <a:spcPts val="0"/>
              </a:spcAft>
              <a:buClr>
                <a:srgbClr val="000000"/>
              </a:buClr>
              <a:buSzPts val="1200"/>
              <a:buFont typeface="Arial"/>
              <a:buNone/>
              <a:defRPr b="1" i="0" sz="12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p:cSld name="Title Slide_3">
    <p:spTree>
      <p:nvGrpSpPr>
        <p:cNvPr id="80" name="Shape 80"/>
        <p:cNvGrpSpPr/>
        <p:nvPr/>
      </p:nvGrpSpPr>
      <p:grpSpPr>
        <a:xfrm>
          <a:off x="0" y="0"/>
          <a:ext cx="0" cy="0"/>
          <a:chOff x="0" y="0"/>
          <a:chExt cx="0" cy="0"/>
        </a:xfrm>
      </p:grpSpPr>
      <p:pic>
        <p:nvPicPr>
          <p:cNvPr id="81" name="Google Shape;81;p8"/>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Google Shape;82;p8"/>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83" name="Google Shape;83;p8"/>
          <p:cNvGrpSpPr/>
          <p:nvPr/>
        </p:nvGrpSpPr>
        <p:grpSpPr>
          <a:xfrm>
            <a:off x="287525" y="4854556"/>
            <a:ext cx="634914" cy="148716"/>
            <a:chOff x="1841475" y="2392725"/>
            <a:chExt cx="3928925" cy="920275"/>
          </a:xfrm>
        </p:grpSpPr>
        <p:sp>
          <p:nvSpPr>
            <p:cNvPr id="84" name="Google Shape;84;p8"/>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 – Design Grid 1">
  <p:cSld name="B – Design Grid">
    <p:spTree>
      <p:nvGrpSpPr>
        <p:cNvPr id="809" name="Shape 809"/>
        <p:cNvGrpSpPr/>
        <p:nvPr/>
      </p:nvGrpSpPr>
      <p:grpSpPr>
        <a:xfrm>
          <a:off x="0" y="0"/>
          <a:ext cx="0" cy="0"/>
          <a:chOff x="0" y="0"/>
          <a:chExt cx="0" cy="0"/>
        </a:xfrm>
      </p:grpSpPr>
      <p:pic>
        <p:nvPicPr>
          <p:cNvPr id="810" name="Google Shape;810;p74"/>
          <p:cNvPicPr preferRelativeResize="0"/>
          <p:nvPr/>
        </p:nvPicPr>
        <p:blipFill rotWithShape="1">
          <a:blip r:embed="rId2">
            <a:alphaModFix/>
          </a:blip>
          <a:srcRect b="0" l="0" r="0" t="0"/>
          <a:stretch/>
        </p:blipFill>
        <p:spPr>
          <a:xfrm>
            <a:off x="0" y="1"/>
            <a:ext cx="9144000" cy="5143489"/>
          </a:xfrm>
          <a:prstGeom prst="rect">
            <a:avLst/>
          </a:prstGeom>
          <a:noFill/>
          <a:ln>
            <a:noFill/>
          </a:ln>
        </p:spPr>
      </p:pic>
      <p:sp>
        <p:nvSpPr>
          <p:cNvPr id="811" name="Google Shape;811;p74"/>
          <p:cNvSpPr txBox="1"/>
          <p:nvPr>
            <p:ph type="title"/>
          </p:nvPr>
        </p:nvSpPr>
        <p:spPr>
          <a:xfrm>
            <a:off x="192475" y="151275"/>
            <a:ext cx="8663100" cy="39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12" name="Google Shape;812;p74"/>
          <p:cNvGrpSpPr/>
          <p:nvPr/>
        </p:nvGrpSpPr>
        <p:grpSpPr>
          <a:xfrm>
            <a:off x="287525" y="4854557"/>
            <a:ext cx="634914" cy="148716"/>
            <a:chOff x="1841475" y="2392725"/>
            <a:chExt cx="3928925" cy="920275"/>
          </a:xfrm>
        </p:grpSpPr>
        <p:sp>
          <p:nvSpPr>
            <p:cNvPr id="813" name="Google Shape;813;p7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4" name="Google Shape;814;p7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5" name="Google Shape;815;p7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6" name="Google Shape;816;p7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7" name="Google Shape;817;p7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8" name="Google Shape;818;p7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19" name="Google Shape;819;p7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0" name="Google Shape;820;p7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1">
  <p:cSld name="C – Night Mode">
    <p:bg>
      <p:bgPr>
        <a:solidFill>
          <a:schemeClr val="dk1"/>
        </a:solidFill>
      </p:bgPr>
    </p:bg>
    <p:spTree>
      <p:nvGrpSpPr>
        <p:cNvPr id="821" name="Shape 821"/>
        <p:cNvGrpSpPr/>
        <p:nvPr/>
      </p:nvGrpSpPr>
      <p:grpSpPr>
        <a:xfrm>
          <a:off x="0" y="0"/>
          <a:ext cx="0" cy="0"/>
          <a:chOff x="0" y="0"/>
          <a:chExt cx="0" cy="0"/>
        </a:xfrm>
      </p:grpSpPr>
      <p:sp>
        <p:nvSpPr>
          <p:cNvPr id="822" name="Google Shape;822;p75"/>
          <p:cNvSpPr txBox="1"/>
          <p:nvPr>
            <p:ph type="title"/>
          </p:nvPr>
        </p:nvSpPr>
        <p:spPr>
          <a:xfrm>
            <a:off x="192475" y="151275"/>
            <a:ext cx="8663100" cy="39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23" name="Google Shape;823;p75"/>
          <p:cNvGrpSpPr/>
          <p:nvPr/>
        </p:nvGrpSpPr>
        <p:grpSpPr>
          <a:xfrm>
            <a:off x="287525" y="4854557"/>
            <a:ext cx="634914" cy="148716"/>
            <a:chOff x="1841475" y="2392725"/>
            <a:chExt cx="3928925" cy="920275"/>
          </a:xfrm>
        </p:grpSpPr>
        <p:sp>
          <p:nvSpPr>
            <p:cNvPr id="824" name="Google Shape;824;p75"/>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5" name="Google Shape;825;p75"/>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6" name="Google Shape;826;p75"/>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7" name="Google Shape;827;p75"/>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8" name="Google Shape;828;p75"/>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29" name="Google Shape;829;p75"/>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0" name="Google Shape;830;p75"/>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1" name="Google Shape;831;p75"/>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 Split w/ Image">
  <p:cSld name="5 – Split w/ Image">
    <p:spTree>
      <p:nvGrpSpPr>
        <p:cNvPr id="832" name="Shape 832"/>
        <p:cNvGrpSpPr/>
        <p:nvPr/>
      </p:nvGrpSpPr>
      <p:grpSpPr>
        <a:xfrm>
          <a:off x="0" y="0"/>
          <a:ext cx="0" cy="0"/>
          <a:chOff x="0" y="0"/>
          <a:chExt cx="0" cy="0"/>
        </a:xfrm>
      </p:grpSpPr>
      <p:sp>
        <p:nvSpPr>
          <p:cNvPr id="833" name="Google Shape;833;p76"/>
          <p:cNvSpPr/>
          <p:nvPr/>
        </p:nvSpPr>
        <p:spPr>
          <a:xfrm>
            <a:off x="4572000" y="0"/>
            <a:ext cx="4572000" cy="51435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000"/>
              <a:buFont typeface="Proxima Nova"/>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834" name="Google Shape;834;p76"/>
          <p:cNvCxnSpPr/>
          <p:nvPr/>
        </p:nvCxnSpPr>
        <p:spPr>
          <a:xfrm>
            <a:off x="4572000" y="-214525"/>
            <a:ext cx="0" cy="119700"/>
          </a:xfrm>
          <a:prstGeom prst="straightConnector1">
            <a:avLst/>
          </a:prstGeom>
          <a:noFill/>
          <a:ln cap="flat" cmpd="sng" w="9525">
            <a:solidFill>
              <a:srgbClr val="D9D9D9"/>
            </a:solidFill>
            <a:prstDash val="solid"/>
            <a:round/>
            <a:headEnd len="sm" w="sm" type="none"/>
            <a:tailEnd len="sm" w="sm" type="none"/>
          </a:ln>
        </p:spPr>
      </p:cxnSp>
      <p:grpSp>
        <p:nvGrpSpPr>
          <p:cNvPr id="835" name="Google Shape;835;p76"/>
          <p:cNvGrpSpPr/>
          <p:nvPr/>
        </p:nvGrpSpPr>
        <p:grpSpPr>
          <a:xfrm>
            <a:off x="287525" y="4854557"/>
            <a:ext cx="634914" cy="148716"/>
            <a:chOff x="1841475" y="2392725"/>
            <a:chExt cx="3928925" cy="920275"/>
          </a:xfrm>
        </p:grpSpPr>
        <p:sp>
          <p:nvSpPr>
            <p:cNvPr id="836" name="Google Shape;836;p7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7" name="Google Shape;837;p7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8" name="Google Shape;838;p7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39" name="Google Shape;839;p7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0" name="Google Shape;840;p7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1" name="Google Shape;841;p7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2" name="Google Shape;842;p7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
          <p:nvSpPr>
            <p:cNvPr id="843" name="Google Shape;843;p7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sp>
        <p:nvSpPr>
          <p:cNvPr id="844" name="Google Shape;844;p76"/>
          <p:cNvSpPr txBox="1"/>
          <p:nvPr>
            <p:ph type="title"/>
          </p:nvPr>
        </p:nvSpPr>
        <p:spPr>
          <a:xfrm>
            <a:off x="192475" y="151275"/>
            <a:ext cx="4281300" cy="39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2500"/>
              <a:buFont typeface="Arial"/>
              <a:buNone/>
              <a:defRPr b="1" i="0" sz="25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76"/>
          <p:cNvSpPr txBox="1"/>
          <p:nvPr>
            <p:ph idx="1" type="body"/>
          </p:nvPr>
        </p:nvSpPr>
        <p:spPr>
          <a:xfrm>
            <a:off x="192475" y="900400"/>
            <a:ext cx="4254600" cy="3769500"/>
          </a:xfrm>
          <a:prstGeom prst="rect">
            <a:avLst/>
          </a:prstGeom>
          <a:noFill/>
          <a:ln>
            <a:noFill/>
          </a:ln>
        </p:spPr>
        <p:txBody>
          <a:bodyPr anchorCtr="0" anchor="t" bIns="68575" lIns="68575" spcFirstLastPara="1" rIns="68575" wrap="square" tIns="68575">
            <a:noAutofit/>
          </a:bodyPr>
          <a:lstStyle>
            <a:lvl1pPr indent="-304800" lvl="0" marL="457200" marR="0" rtl="0" algn="l">
              <a:lnSpc>
                <a:spcPct val="110000"/>
              </a:lnSpc>
              <a:spcBef>
                <a:spcPts val="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1pPr>
            <a:lvl2pPr indent="-304800" lvl="1" marL="914400" marR="0" rtl="0" algn="l">
              <a:lnSpc>
                <a:spcPct val="110000"/>
              </a:lnSpc>
              <a:spcBef>
                <a:spcPts val="1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2pPr>
            <a:lvl3pPr indent="-304800" lvl="2" marL="1371600" marR="0" rtl="0" algn="l">
              <a:lnSpc>
                <a:spcPct val="110000"/>
              </a:lnSpc>
              <a:spcBef>
                <a:spcPts val="1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3pPr>
            <a:lvl4pPr indent="-304800" lvl="3" marL="1828800" marR="0" rtl="0" algn="l">
              <a:lnSpc>
                <a:spcPct val="110000"/>
              </a:lnSpc>
              <a:spcBef>
                <a:spcPts val="1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4pPr>
            <a:lvl5pPr indent="-304800" lvl="4" marL="2286000" marR="0" rtl="0" algn="l">
              <a:lnSpc>
                <a:spcPct val="110000"/>
              </a:lnSpc>
              <a:spcBef>
                <a:spcPts val="1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5pPr>
            <a:lvl6pPr indent="-304800" lvl="5" marL="2743200" marR="0" rtl="0" algn="l">
              <a:lnSpc>
                <a:spcPct val="110000"/>
              </a:lnSpc>
              <a:spcBef>
                <a:spcPts val="1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6pPr>
            <a:lvl7pPr indent="-304800" lvl="6" marL="3200400" marR="0" rtl="0" algn="l">
              <a:lnSpc>
                <a:spcPct val="110000"/>
              </a:lnSpc>
              <a:spcBef>
                <a:spcPts val="1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7pPr>
            <a:lvl8pPr indent="-304800" lvl="7" marL="3657600" marR="0" rtl="0" algn="l">
              <a:lnSpc>
                <a:spcPct val="110000"/>
              </a:lnSpc>
              <a:spcBef>
                <a:spcPts val="1000"/>
              </a:spcBef>
              <a:spcAft>
                <a:spcPts val="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8pPr>
            <a:lvl9pPr indent="-304800" lvl="8" marL="4114800" marR="0" rtl="0" algn="l">
              <a:lnSpc>
                <a:spcPct val="110000"/>
              </a:lnSpc>
              <a:spcBef>
                <a:spcPts val="1000"/>
              </a:spcBef>
              <a:spcAft>
                <a:spcPts val="1000"/>
              </a:spcAft>
              <a:buClr>
                <a:schemeClr val="dk1"/>
              </a:buClr>
              <a:buSzPts val="12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 Columns 1">
  <p:cSld name="CUSTOM_8_1">
    <p:spTree>
      <p:nvGrpSpPr>
        <p:cNvPr id="846" name="Shape 846"/>
        <p:cNvGrpSpPr/>
        <p:nvPr/>
      </p:nvGrpSpPr>
      <p:grpSpPr>
        <a:xfrm>
          <a:off x="0" y="0"/>
          <a:ext cx="0" cy="0"/>
          <a:chOff x="0" y="0"/>
          <a:chExt cx="0" cy="0"/>
        </a:xfrm>
      </p:grpSpPr>
      <p:grpSp>
        <p:nvGrpSpPr>
          <p:cNvPr id="847" name="Google Shape;847;p77"/>
          <p:cNvGrpSpPr/>
          <p:nvPr/>
        </p:nvGrpSpPr>
        <p:grpSpPr>
          <a:xfrm>
            <a:off x="287525" y="4854556"/>
            <a:ext cx="634914" cy="148716"/>
            <a:chOff x="1841475" y="2392725"/>
            <a:chExt cx="3928925" cy="920275"/>
          </a:xfrm>
        </p:grpSpPr>
        <p:sp>
          <p:nvSpPr>
            <p:cNvPr id="848" name="Google Shape;848;p77"/>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7"/>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7"/>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7"/>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7"/>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7"/>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7"/>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7"/>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77"/>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cxnSp>
        <p:nvCxnSpPr>
          <p:cNvPr id="857" name="Google Shape;857;p77"/>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858" name="Google Shape;858;p77"/>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859" name="Google Shape;859;p77"/>
          <p:cNvCxnSpPr/>
          <p:nvPr/>
        </p:nvCxnSpPr>
        <p:spPr>
          <a:xfrm rot="10800000">
            <a:off x="3067875" y="905700"/>
            <a:ext cx="0" cy="3764400"/>
          </a:xfrm>
          <a:prstGeom prst="straightConnector1">
            <a:avLst/>
          </a:prstGeom>
          <a:noFill/>
          <a:ln cap="flat" cmpd="sng" w="19050">
            <a:solidFill>
              <a:srgbClr val="D9D9D9"/>
            </a:solidFill>
            <a:prstDash val="solid"/>
            <a:round/>
            <a:headEnd len="sm" w="sm" type="none"/>
            <a:tailEnd len="sm" w="sm" type="none"/>
          </a:ln>
        </p:spPr>
      </p:cxnSp>
      <p:cxnSp>
        <p:nvCxnSpPr>
          <p:cNvPr id="860" name="Google Shape;860;p77"/>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861" name="Google Shape;861;p77"/>
          <p:cNvSpPr txBox="1"/>
          <p:nvPr/>
        </p:nvSpPr>
        <p:spPr>
          <a:xfrm>
            <a:off x="192475" y="900400"/>
            <a:ext cx="2729400" cy="37695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1000"/>
              </a:spcAft>
              <a:buNone/>
            </a:pPr>
            <a:r>
              <a:t/>
            </a:r>
            <a:endParaRPr sz="1100">
              <a:solidFill>
                <a:schemeClr val="dk1"/>
              </a:solidFill>
              <a:latin typeface="Proxima Nova"/>
              <a:ea typeface="Proxima Nova"/>
              <a:cs typeface="Proxima Nova"/>
              <a:sym typeface="Proxima Nova"/>
            </a:endParaRPr>
          </a:p>
        </p:txBody>
      </p:sp>
      <p:sp>
        <p:nvSpPr>
          <p:cNvPr id="862" name="Google Shape;862;p77"/>
          <p:cNvSpPr txBox="1"/>
          <p:nvPr>
            <p:ph idx="1" type="body"/>
          </p:nvPr>
        </p:nvSpPr>
        <p:spPr>
          <a:xfrm>
            <a:off x="19247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863" name="Google Shape;863;p77"/>
          <p:cNvSpPr txBox="1"/>
          <p:nvPr>
            <p:ph idx="2" type="body"/>
          </p:nvPr>
        </p:nvSpPr>
        <p:spPr>
          <a:xfrm>
            <a:off x="3207300"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
        <p:nvSpPr>
          <p:cNvPr id="864" name="Google Shape;864;p77"/>
          <p:cNvSpPr txBox="1"/>
          <p:nvPr>
            <p:ph idx="3"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298450" lvl="0" marL="45720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indent="-298450" lvl="1" marL="914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indent="-298450" lvl="2" marL="1371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indent="-298450" lvl="3" marL="18288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indent="-298450" lvl="4" marL="22860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indent="-298450" lvl="5" marL="27432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indent="-298450" lvl="6" marL="32004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indent="-298450" lvl="7" marL="365760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indent="-298450" lvl="8" marL="411480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 – Night Mode">
  <p:cSld name="Title Slide_2">
    <p:bg>
      <p:bgPr>
        <a:solidFill>
          <a:schemeClr val="dk1"/>
        </a:solidFill>
      </p:bgPr>
    </p:bg>
    <p:spTree>
      <p:nvGrpSpPr>
        <p:cNvPr id="92" name="Shape 92"/>
        <p:cNvGrpSpPr/>
        <p:nvPr/>
      </p:nvGrpSpPr>
      <p:grpSpPr>
        <a:xfrm>
          <a:off x="0" y="0"/>
          <a:ext cx="0" cy="0"/>
          <a:chOff x="0" y="0"/>
          <a:chExt cx="0" cy="0"/>
        </a:xfrm>
      </p:grpSpPr>
      <p:sp>
        <p:nvSpPr>
          <p:cNvPr id="93" name="Google Shape;93;p9"/>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94" name="Google Shape;94;p9"/>
          <p:cNvGrpSpPr/>
          <p:nvPr/>
        </p:nvGrpSpPr>
        <p:grpSpPr>
          <a:xfrm>
            <a:off x="287525" y="4854556"/>
            <a:ext cx="634914" cy="148716"/>
            <a:chOff x="1841475" y="2392725"/>
            <a:chExt cx="3928925" cy="920275"/>
          </a:xfrm>
        </p:grpSpPr>
        <p:sp>
          <p:nvSpPr>
            <p:cNvPr id="95" name="Google Shape;95;p9"/>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9"/>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 Sidebar">
  <p:cSld name="CUSTOM_5">
    <p:spTree>
      <p:nvGrpSpPr>
        <p:cNvPr id="103" name="Shape 103"/>
        <p:cNvGrpSpPr/>
        <p:nvPr/>
      </p:nvGrpSpPr>
      <p:grpSpPr>
        <a:xfrm>
          <a:off x="0" y="0"/>
          <a:ext cx="0" cy="0"/>
          <a:chOff x="0" y="0"/>
          <a:chExt cx="0" cy="0"/>
        </a:xfrm>
      </p:grpSpPr>
      <p:cxnSp>
        <p:nvCxnSpPr>
          <p:cNvPr id="104" name="Google Shape;104;p10"/>
          <p:cNvCxnSpPr/>
          <p:nvPr/>
        </p:nvCxnSpPr>
        <p:spPr>
          <a:xfrm rot="10800000">
            <a:off x="6081375" y="905700"/>
            <a:ext cx="0" cy="3764400"/>
          </a:xfrm>
          <a:prstGeom prst="straightConnector1">
            <a:avLst/>
          </a:prstGeom>
          <a:noFill/>
          <a:ln cap="flat" cmpd="sng" w="19050">
            <a:solidFill>
              <a:srgbClr val="D9D9D9"/>
            </a:solidFill>
            <a:prstDash val="solid"/>
            <a:round/>
            <a:headEnd len="sm" w="sm" type="none"/>
            <a:tailEnd len="sm" w="sm" type="none"/>
          </a:ln>
        </p:spPr>
      </p:cxnSp>
      <p:sp>
        <p:nvSpPr>
          <p:cNvPr id="105" name="Google Shape;105;p10"/>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b="1" sz="2500">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06" name="Google Shape;106;p10"/>
          <p:cNvGrpSpPr/>
          <p:nvPr/>
        </p:nvGrpSpPr>
        <p:grpSpPr>
          <a:xfrm>
            <a:off x="287525" y="4854556"/>
            <a:ext cx="634914" cy="148716"/>
            <a:chOff x="1841475" y="2392725"/>
            <a:chExt cx="3928925" cy="920275"/>
          </a:xfrm>
        </p:grpSpPr>
        <p:sp>
          <p:nvSpPr>
            <p:cNvPr id="107" name="Google Shape;107;p10"/>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5" name="Google Shape;115;p10"/>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16" name="Google Shape;116;p10"/>
          <p:cNvSpPr txBox="1"/>
          <p:nvPr>
            <p:ph idx="1" type="body"/>
          </p:nvPr>
        </p:nvSpPr>
        <p:spPr>
          <a:xfrm>
            <a:off x="192475" y="900400"/>
            <a:ext cx="5618700" cy="3769500"/>
          </a:xfrm>
          <a:prstGeom prst="rect">
            <a:avLst/>
          </a:prstGeom>
          <a:noFill/>
          <a:ln>
            <a:noFill/>
          </a:ln>
        </p:spPr>
        <p:txBody>
          <a:bodyPr anchorCtr="0" anchor="t" bIns="91425" lIns="91425" spcFirstLastPara="1" rIns="91425" wrap="square" tIns="91425">
            <a:noAutofit/>
          </a:bodyPr>
          <a:lstStyle>
            <a:lvl1pPr indent="-317500" lvl="0" marL="4572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117" name="Google Shape;117;p10"/>
          <p:cNvSpPr txBox="1"/>
          <p:nvPr>
            <p:ph idx="2" type="body"/>
          </p:nvPr>
        </p:nvSpPr>
        <p:spPr>
          <a:xfrm>
            <a:off x="6222125" y="900400"/>
            <a:ext cx="2729400" cy="3769500"/>
          </a:xfrm>
          <a:prstGeom prst="rect">
            <a:avLst/>
          </a:prstGeom>
          <a:noFill/>
          <a:ln>
            <a:noFill/>
          </a:ln>
        </p:spPr>
        <p:txBody>
          <a:bodyPr anchorCtr="0" anchor="t" bIns="91425" lIns="91425" spcFirstLastPara="1" rIns="91425" wrap="square" tIns="91425">
            <a:noAutofit/>
          </a:bodyPr>
          <a:lstStyle>
            <a:lvl1pPr indent="-311150" lvl="0" marL="457200" rtl="0">
              <a:lnSpc>
                <a:spcPct val="110000"/>
              </a:lnSpc>
              <a:spcBef>
                <a:spcPts val="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1pPr>
            <a:lvl2pPr indent="-311150" lvl="1" marL="914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2pPr>
            <a:lvl3pPr indent="-311150" lvl="2" marL="1371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3pPr>
            <a:lvl4pPr indent="-311150" lvl="3" marL="18288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4pPr>
            <a:lvl5pPr indent="-311150" lvl="4" marL="22860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5pPr>
            <a:lvl6pPr indent="-311150" lvl="5" marL="27432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6pPr>
            <a:lvl7pPr indent="-311150" lvl="6" marL="32004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7pPr>
            <a:lvl8pPr indent="-311150" lvl="7" marL="3657600" rtl="0">
              <a:lnSpc>
                <a:spcPct val="110000"/>
              </a:lnSpc>
              <a:spcBef>
                <a:spcPts val="2000"/>
              </a:spcBef>
              <a:spcAft>
                <a:spcPts val="0"/>
              </a:spcAft>
              <a:buClr>
                <a:schemeClr val="lt2"/>
              </a:buClr>
              <a:buSzPts val="1300"/>
              <a:buFont typeface="Proxima Nova"/>
              <a:buChar char="○"/>
              <a:defRPr b="1" sz="1300">
                <a:solidFill>
                  <a:schemeClr val="lt2"/>
                </a:solidFill>
                <a:latin typeface="Proxima Nova"/>
                <a:ea typeface="Proxima Nova"/>
                <a:cs typeface="Proxima Nova"/>
                <a:sym typeface="Proxima Nova"/>
              </a:defRPr>
            </a:lvl8pPr>
            <a:lvl9pPr indent="-311150" lvl="8" marL="4114800" rtl="0">
              <a:lnSpc>
                <a:spcPct val="110000"/>
              </a:lnSpc>
              <a:spcBef>
                <a:spcPts val="2000"/>
              </a:spcBef>
              <a:spcAft>
                <a:spcPts val="2000"/>
              </a:spcAft>
              <a:buClr>
                <a:schemeClr val="lt2"/>
              </a:buClr>
              <a:buSzPts val="1300"/>
              <a:buFont typeface="Proxima Nova"/>
              <a:buChar char="■"/>
              <a:defRPr b="1" sz="1300">
                <a:solidFill>
                  <a:schemeClr val="lt2"/>
                </a:solidFill>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32" Type="http://schemas.openxmlformats.org/officeDocument/2006/relationships/theme" Target="../theme/theme1.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9" Type="http://schemas.openxmlformats.org/officeDocument/2006/relationships/slideLayout" Target="../slideLayouts/slideLayout52.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11" Type="http://schemas.openxmlformats.org/officeDocument/2006/relationships/slideLayout" Target="../slideLayouts/slideLayout54.xml"/><Relationship Id="rId10" Type="http://schemas.openxmlformats.org/officeDocument/2006/relationships/slideLayout" Target="../slideLayouts/slideLayout53.xml"/><Relationship Id="rId13" Type="http://schemas.openxmlformats.org/officeDocument/2006/relationships/theme" Target="../theme/theme2.xml"/><Relationship Id="rId12"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7" Type="http://schemas.openxmlformats.org/officeDocument/2006/relationships/slideLayout" Target="../slideLayouts/slideLayout72.xml"/><Relationship Id="rId16" Type="http://schemas.openxmlformats.org/officeDocument/2006/relationships/slideLayout" Target="../slideLayouts/slideLayout71.xml"/><Relationship Id="rId19" Type="http://schemas.openxmlformats.org/officeDocument/2006/relationships/theme" Target="../theme/theme5.xml"/><Relationship Id="rId1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6" name="Shape 16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99" name="Shape 49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60" name="Shape 66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91.png"/><Relationship Id="rId4" Type="http://schemas.openxmlformats.org/officeDocument/2006/relationships/image" Target="../media/image9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9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9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 Id="rId3" Type="http://schemas.openxmlformats.org/officeDocument/2006/relationships/image" Target="../media/image9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111.jpg"/><Relationship Id="rId4" Type="http://schemas.openxmlformats.org/officeDocument/2006/relationships/image" Target="../media/image1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hyperlink" Target="https://steeltoe.io" TargetMode="External"/><Relationship Id="rId4" Type="http://schemas.openxmlformats.org/officeDocument/2006/relationships/hyperlink" Target="https://github.com/steeltoeoss" TargetMode="External"/><Relationship Id="rId5" Type="http://schemas.openxmlformats.org/officeDocument/2006/relationships/hyperlink" Target="https://springoneplatform.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2.png"/><Relationship Id="rId4" Type="http://schemas.openxmlformats.org/officeDocument/2006/relationships/image" Target="../media/image114.png"/><Relationship Id="rId9" Type="http://schemas.openxmlformats.org/officeDocument/2006/relationships/image" Target="../media/image106.png"/><Relationship Id="rId5" Type="http://schemas.openxmlformats.org/officeDocument/2006/relationships/hyperlink" Target="https://docs.google.com/a/pivotal.io/presentation/d/15OgoGa0k28Rz9-8Ef005TtbHcl9h4ib8Y64Vtu35U1Y/edit?usp=sharing" TargetMode="External"/><Relationship Id="rId6" Type="http://schemas.openxmlformats.org/officeDocument/2006/relationships/hyperlink" Target="https://docs.google.com/presentation/d/1ECE9d8R54lBPCA_Wb2YulK4yAb2TyBV1d8AonSRSVZ8/edit?usp=sharing" TargetMode="External"/><Relationship Id="rId7" Type="http://schemas.openxmlformats.org/officeDocument/2006/relationships/image" Target="../media/image110.png"/><Relationship Id="rId8" Type="http://schemas.openxmlformats.org/officeDocument/2006/relationships/image" Target="../media/image109.png"/><Relationship Id="rId11" Type="http://schemas.openxmlformats.org/officeDocument/2006/relationships/image" Target="../media/image108.png"/><Relationship Id="rId10" Type="http://schemas.openxmlformats.org/officeDocument/2006/relationships/image" Target="../media/image112.png"/><Relationship Id="rId12" Type="http://schemas.openxmlformats.org/officeDocument/2006/relationships/hyperlink" Target="https://docs.google.com/a/pivotal.io/presentation/d/1ZOX_s5blp70glJc-eBq-0hpGToIMogDGUU7vrK3y4FM/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3.png"/><Relationship Id="rId4" Type="http://schemas.openxmlformats.org/officeDocument/2006/relationships/image" Target="../media/image105.png"/><Relationship Id="rId5" Type="http://schemas.openxmlformats.org/officeDocument/2006/relationships/image" Target="../media/image113.png"/><Relationship Id="rId6" Type="http://schemas.openxmlformats.org/officeDocument/2006/relationships/hyperlink" Target="https://docs.google.com/a/pivotal.io/presentation/d/15OgoGa0k28Rz9-8Ef005TtbHcl9h4ib8Y64Vtu35U1Y/edit?usp=sharing" TargetMode="External"/><Relationship Id="rId7" Type="http://schemas.openxmlformats.org/officeDocument/2006/relationships/image" Target="../media/image1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0.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3.png"/><Relationship Id="rId8" Type="http://schemas.openxmlformats.org/officeDocument/2006/relationships/image" Target="../media/image10.png"/><Relationship Id="rId11" Type="http://schemas.openxmlformats.org/officeDocument/2006/relationships/image" Target="../media/image18.png"/><Relationship Id="rId10" Type="http://schemas.openxmlformats.org/officeDocument/2006/relationships/image" Target="../media/image12.png"/><Relationship Id="rId13" Type="http://schemas.openxmlformats.org/officeDocument/2006/relationships/image" Target="../media/image21.png"/><Relationship Id="rId12" Type="http://schemas.openxmlformats.org/officeDocument/2006/relationships/image" Target="../media/image15.jpg"/><Relationship Id="rId15" Type="http://schemas.openxmlformats.org/officeDocument/2006/relationships/image" Target="../media/image19.png"/><Relationship Id="rId14" Type="http://schemas.openxmlformats.org/officeDocument/2006/relationships/image" Target="../media/image28.png"/><Relationship Id="rId17" Type="http://schemas.openxmlformats.org/officeDocument/2006/relationships/image" Target="../media/image22.png"/><Relationship Id="rId16"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0" Type="http://schemas.openxmlformats.org/officeDocument/2006/relationships/image" Target="../media/image77.png"/><Relationship Id="rId42" Type="http://schemas.openxmlformats.org/officeDocument/2006/relationships/image" Target="../media/image68.png"/><Relationship Id="rId41" Type="http://schemas.openxmlformats.org/officeDocument/2006/relationships/image" Target="../media/image66.png"/><Relationship Id="rId44" Type="http://schemas.openxmlformats.org/officeDocument/2006/relationships/image" Target="../media/image71.png"/><Relationship Id="rId43" Type="http://schemas.openxmlformats.org/officeDocument/2006/relationships/image" Target="../media/image85.jpg"/><Relationship Id="rId46" Type="http://schemas.openxmlformats.org/officeDocument/2006/relationships/image" Target="../media/image75.png"/><Relationship Id="rId45" Type="http://schemas.openxmlformats.org/officeDocument/2006/relationships/image" Target="../media/image69.jpg"/><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9.png"/><Relationship Id="rId48" Type="http://schemas.openxmlformats.org/officeDocument/2006/relationships/image" Target="../media/image70.png"/><Relationship Id="rId47" Type="http://schemas.openxmlformats.org/officeDocument/2006/relationships/image" Target="../media/image74.png"/><Relationship Id="rId49" Type="http://schemas.openxmlformats.org/officeDocument/2006/relationships/image" Target="../media/image73.png"/><Relationship Id="rId5" Type="http://schemas.openxmlformats.org/officeDocument/2006/relationships/image" Target="../media/image24.png"/><Relationship Id="rId6" Type="http://schemas.openxmlformats.org/officeDocument/2006/relationships/image" Target="../media/image34.png"/><Relationship Id="rId7" Type="http://schemas.openxmlformats.org/officeDocument/2006/relationships/image" Target="../media/image39.png"/><Relationship Id="rId8" Type="http://schemas.openxmlformats.org/officeDocument/2006/relationships/image" Target="../media/image35.png"/><Relationship Id="rId31" Type="http://schemas.openxmlformats.org/officeDocument/2006/relationships/image" Target="../media/image63.png"/><Relationship Id="rId30" Type="http://schemas.openxmlformats.org/officeDocument/2006/relationships/image" Target="../media/image54.png"/><Relationship Id="rId33" Type="http://schemas.openxmlformats.org/officeDocument/2006/relationships/image" Target="../media/image59.png"/><Relationship Id="rId32" Type="http://schemas.openxmlformats.org/officeDocument/2006/relationships/image" Target="../media/image52.png"/><Relationship Id="rId35" Type="http://schemas.openxmlformats.org/officeDocument/2006/relationships/image" Target="../media/image65.png"/><Relationship Id="rId34" Type="http://schemas.openxmlformats.org/officeDocument/2006/relationships/image" Target="../media/image58.png"/><Relationship Id="rId37" Type="http://schemas.openxmlformats.org/officeDocument/2006/relationships/image" Target="../media/image57.png"/><Relationship Id="rId36" Type="http://schemas.openxmlformats.org/officeDocument/2006/relationships/image" Target="../media/image67.png"/><Relationship Id="rId39" Type="http://schemas.openxmlformats.org/officeDocument/2006/relationships/image" Target="../media/image62.jpg"/><Relationship Id="rId38" Type="http://schemas.openxmlformats.org/officeDocument/2006/relationships/image" Target="../media/image64.jpg"/><Relationship Id="rId62" Type="http://schemas.openxmlformats.org/officeDocument/2006/relationships/image" Target="../media/image90.png"/><Relationship Id="rId61" Type="http://schemas.openxmlformats.org/officeDocument/2006/relationships/image" Target="../media/image87.png"/><Relationship Id="rId20" Type="http://schemas.openxmlformats.org/officeDocument/2006/relationships/image" Target="../media/image47.png"/><Relationship Id="rId64" Type="http://schemas.openxmlformats.org/officeDocument/2006/relationships/image" Target="../media/image94.png"/><Relationship Id="rId63" Type="http://schemas.openxmlformats.org/officeDocument/2006/relationships/image" Target="../media/image100.png"/><Relationship Id="rId22" Type="http://schemas.openxmlformats.org/officeDocument/2006/relationships/image" Target="../media/image44.jpg"/><Relationship Id="rId66" Type="http://schemas.openxmlformats.org/officeDocument/2006/relationships/image" Target="../media/image89.png"/><Relationship Id="rId21" Type="http://schemas.openxmlformats.org/officeDocument/2006/relationships/image" Target="../media/image42.png"/><Relationship Id="rId65" Type="http://schemas.openxmlformats.org/officeDocument/2006/relationships/image" Target="../media/image99.png"/><Relationship Id="rId24" Type="http://schemas.openxmlformats.org/officeDocument/2006/relationships/image" Target="../media/image45.png"/><Relationship Id="rId68" Type="http://schemas.openxmlformats.org/officeDocument/2006/relationships/image" Target="../media/image92.png"/><Relationship Id="rId23" Type="http://schemas.openxmlformats.org/officeDocument/2006/relationships/image" Target="../media/image48.png"/><Relationship Id="rId67" Type="http://schemas.openxmlformats.org/officeDocument/2006/relationships/image" Target="../media/image88.png"/><Relationship Id="rId60" Type="http://schemas.openxmlformats.org/officeDocument/2006/relationships/image" Target="../media/image78.png"/><Relationship Id="rId26" Type="http://schemas.openxmlformats.org/officeDocument/2006/relationships/image" Target="../media/image53.png"/><Relationship Id="rId25" Type="http://schemas.openxmlformats.org/officeDocument/2006/relationships/image" Target="../media/image55.png"/><Relationship Id="rId28" Type="http://schemas.openxmlformats.org/officeDocument/2006/relationships/image" Target="../media/image51.jpg"/><Relationship Id="rId27" Type="http://schemas.openxmlformats.org/officeDocument/2006/relationships/image" Target="../media/image56.png"/><Relationship Id="rId29" Type="http://schemas.openxmlformats.org/officeDocument/2006/relationships/image" Target="../media/image50.png"/><Relationship Id="rId51" Type="http://schemas.openxmlformats.org/officeDocument/2006/relationships/image" Target="../media/image72.png"/><Relationship Id="rId50" Type="http://schemas.openxmlformats.org/officeDocument/2006/relationships/image" Target="../media/image84.png"/><Relationship Id="rId53" Type="http://schemas.openxmlformats.org/officeDocument/2006/relationships/image" Target="../media/image76.png"/><Relationship Id="rId52" Type="http://schemas.openxmlformats.org/officeDocument/2006/relationships/image" Target="../media/image80.png"/><Relationship Id="rId11" Type="http://schemas.openxmlformats.org/officeDocument/2006/relationships/image" Target="../media/image38.png"/><Relationship Id="rId55" Type="http://schemas.openxmlformats.org/officeDocument/2006/relationships/image" Target="../media/image95.png"/><Relationship Id="rId10" Type="http://schemas.openxmlformats.org/officeDocument/2006/relationships/image" Target="../media/image33.png"/><Relationship Id="rId54" Type="http://schemas.openxmlformats.org/officeDocument/2006/relationships/image" Target="../media/image81.png"/><Relationship Id="rId13" Type="http://schemas.openxmlformats.org/officeDocument/2006/relationships/image" Target="../media/image37.png"/><Relationship Id="rId57" Type="http://schemas.openxmlformats.org/officeDocument/2006/relationships/image" Target="../media/image82.jpg"/><Relationship Id="rId12" Type="http://schemas.openxmlformats.org/officeDocument/2006/relationships/image" Target="../media/image32.png"/><Relationship Id="rId56" Type="http://schemas.openxmlformats.org/officeDocument/2006/relationships/image" Target="../media/image79.png"/><Relationship Id="rId15" Type="http://schemas.openxmlformats.org/officeDocument/2006/relationships/image" Target="../media/image36.png"/><Relationship Id="rId59" Type="http://schemas.openxmlformats.org/officeDocument/2006/relationships/image" Target="../media/image83.png"/><Relationship Id="rId14" Type="http://schemas.openxmlformats.org/officeDocument/2006/relationships/image" Target="../media/image31.png"/><Relationship Id="rId58" Type="http://schemas.openxmlformats.org/officeDocument/2006/relationships/image" Target="../media/image86.png"/><Relationship Id="rId17" Type="http://schemas.openxmlformats.org/officeDocument/2006/relationships/image" Target="../media/image46.png"/><Relationship Id="rId16" Type="http://schemas.openxmlformats.org/officeDocument/2006/relationships/image" Target="../media/image41.png"/><Relationship Id="rId19" Type="http://schemas.openxmlformats.org/officeDocument/2006/relationships/image" Target="../media/image43.png"/><Relationship Id="rId18" Type="http://schemas.openxmlformats.org/officeDocument/2006/relationships/image" Target="../media/image4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8" name="Shape 868"/>
        <p:cNvGrpSpPr/>
        <p:nvPr/>
      </p:nvGrpSpPr>
      <p:grpSpPr>
        <a:xfrm>
          <a:off x="0" y="0"/>
          <a:ext cx="0" cy="0"/>
          <a:chOff x="0" y="0"/>
          <a:chExt cx="0" cy="0"/>
        </a:xfrm>
      </p:grpSpPr>
      <p:sp>
        <p:nvSpPr>
          <p:cNvPr id="869" name="Google Shape;869;p78"/>
          <p:cNvSpPr txBox="1"/>
          <p:nvPr>
            <p:ph idx="1" type="subTitle"/>
          </p:nvPr>
        </p:nvSpPr>
        <p:spPr>
          <a:xfrm>
            <a:off x="523200" y="3306700"/>
            <a:ext cx="4173600" cy="14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Alejandro Pacheco </a:t>
            </a:r>
            <a:endParaRPr/>
          </a:p>
          <a:p>
            <a:pPr indent="0" lvl="0" marL="0" rtl="0" algn="l">
              <a:spcBef>
                <a:spcPts val="0"/>
              </a:spcBef>
              <a:spcAft>
                <a:spcPts val="0"/>
              </a:spcAft>
              <a:buNone/>
            </a:pPr>
            <a:r>
              <a:rPr lang="en"/>
              <a:t>Armando Salas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Junio 2019</a:t>
            </a:r>
            <a:endParaRPr/>
          </a:p>
        </p:txBody>
      </p:sp>
      <p:sp>
        <p:nvSpPr>
          <p:cNvPr id="870" name="Google Shape;870;p78"/>
          <p:cNvSpPr txBox="1"/>
          <p:nvPr>
            <p:ph type="title"/>
          </p:nvPr>
        </p:nvSpPr>
        <p:spPr>
          <a:xfrm>
            <a:off x="523200" y="1737025"/>
            <a:ext cx="6643200" cy="119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Pivotal Software Chile</a:t>
            </a:r>
            <a:endParaRPr/>
          </a:p>
          <a:p>
            <a:pPr indent="0" lvl="0" marL="0" rtl="0" algn="l">
              <a:spcBef>
                <a:spcPts val="0"/>
              </a:spcBef>
              <a:spcAft>
                <a:spcPts val="0"/>
              </a:spcAft>
              <a:buNone/>
            </a:pPr>
            <a:r>
              <a:rPr b="0" lang="en"/>
              <a:t>Meetup Junio 2019</a:t>
            </a:r>
            <a:endParaRPr b="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Google Shape;1375;p87"/>
          <p:cNvSpPr/>
          <p:nvPr/>
        </p:nvSpPr>
        <p:spPr>
          <a:xfrm>
            <a:off x="0" y="-17278"/>
            <a:ext cx="9144000" cy="984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6" name="Google Shape;1376;p87"/>
          <p:cNvSpPr txBox="1"/>
          <p:nvPr/>
        </p:nvSpPr>
        <p:spPr>
          <a:xfrm>
            <a:off x="192475" y="151275"/>
            <a:ext cx="8663100" cy="39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500"/>
              <a:buFont typeface="Proxima Nova"/>
              <a:buNone/>
            </a:pPr>
            <a:r>
              <a:rPr b="1" i="0" lang="en" sz="2500" u="none" cap="none" strike="noStrike">
                <a:solidFill>
                  <a:schemeClr val="dk1"/>
                </a:solidFill>
                <a:latin typeface="Proxima Nova"/>
                <a:ea typeface="Proxima Nova"/>
                <a:cs typeface="Proxima Nova"/>
                <a:sym typeface="Proxima Nova"/>
              </a:rPr>
              <a:t>Eliminate Boilerplate Code, Focus on Business Logic</a:t>
            </a:r>
            <a:endParaRPr b="1" i="0" sz="2500" u="none" cap="none" strike="noStrike">
              <a:solidFill>
                <a:schemeClr val="dk1"/>
              </a:solidFill>
              <a:latin typeface="Proxima Nova"/>
              <a:ea typeface="Proxima Nova"/>
              <a:cs typeface="Proxima Nova"/>
              <a:sym typeface="Proxima Nova"/>
            </a:endParaRPr>
          </a:p>
        </p:txBody>
      </p:sp>
      <p:pic>
        <p:nvPicPr>
          <p:cNvPr id="1377" name="Google Shape;1377;p87"/>
          <p:cNvPicPr preferRelativeResize="0"/>
          <p:nvPr/>
        </p:nvPicPr>
        <p:blipFill rotWithShape="1">
          <a:blip r:embed="rId3">
            <a:alphaModFix/>
          </a:blip>
          <a:srcRect b="0" l="0" r="0" t="0"/>
          <a:stretch/>
        </p:blipFill>
        <p:spPr>
          <a:xfrm>
            <a:off x="192475" y="967579"/>
            <a:ext cx="8309165" cy="4059579"/>
          </a:xfrm>
          <a:prstGeom prst="rect">
            <a:avLst/>
          </a:prstGeom>
          <a:noFill/>
          <a:ln>
            <a:noFill/>
          </a:ln>
        </p:spPr>
      </p:pic>
      <p:sp>
        <p:nvSpPr>
          <p:cNvPr id="1378" name="Google Shape;1378;p87"/>
          <p:cNvSpPr/>
          <p:nvPr/>
        </p:nvSpPr>
        <p:spPr>
          <a:xfrm>
            <a:off x="7284622" y="1038582"/>
            <a:ext cx="1004700" cy="7842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379" name="Google Shape;1379;p87"/>
          <p:cNvGrpSpPr/>
          <p:nvPr/>
        </p:nvGrpSpPr>
        <p:grpSpPr>
          <a:xfrm>
            <a:off x="7385173" y="1120688"/>
            <a:ext cx="577639" cy="641590"/>
            <a:chOff x="916875" y="2528475"/>
            <a:chExt cx="585900" cy="650700"/>
          </a:xfrm>
        </p:grpSpPr>
        <p:sp>
          <p:nvSpPr>
            <p:cNvPr id="1380" name="Google Shape;1380;p87"/>
            <p:cNvSpPr/>
            <p:nvPr/>
          </p:nvSpPr>
          <p:spPr>
            <a:xfrm>
              <a:off x="980225" y="2777200"/>
              <a:ext cx="349800" cy="271800"/>
            </a:xfrm>
            <a:custGeom>
              <a:rect b="b" l="l" r="r" t="t"/>
              <a:pathLst>
                <a:path extrusionOk="0" h="120000" w="120000">
                  <a:moveTo>
                    <a:pt x="119999" y="0"/>
                  </a:moveTo>
                  <a:lnTo>
                    <a:pt x="8" y="80669"/>
                  </a:lnTo>
                  <a:lnTo>
                    <a:pt x="8" y="120000"/>
                  </a:lnTo>
                  <a:lnTo>
                    <a:pt x="119999" y="39219"/>
                  </a:lnTo>
                  <a:lnTo>
                    <a:pt x="119999" y="0"/>
                  </a:ln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87"/>
            <p:cNvSpPr/>
            <p:nvPr/>
          </p:nvSpPr>
          <p:spPr>
            <a:xfrm>
              <a:off x="955750" y="2561175"/>
              <a:ext cx="312600" cy="450900"/>
            </a:xfrm>
            <a:custGeom>
              <a:rect b="b" l="l" r="r" t="t"/>
              <a:pathLst>
                <a:path extrusionOk="0" h="120000" w="120000">
                  <a:moveTo>
                    <a:pt x="93362" y="6"/>
                  </a:moveTo>
                  <a:lnTo>
                    <a:pt x="9" y="109518"/>
                  </a:lnTo>
                  <a:lnTo>
                    <a:pt x="26637" y="119993"/>
                  </a:lnTo>
                  <a:lnTo>
                    <a:pt x="119990" y="10548"/>
                  </a:lnTo>
                  <a:lnTo>
                    <a:pt x="93362" y="6"/>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87"/>
            <p:cNvSpPr/>
            <p:nvPr/>
          </p:nvSpPr>
          <p:spPr>
            <a:xfrm>
              <a:off x="916875" y="2673025"/>
              <a:ext cx="293100" cy="506100"/>
            </a:xfrm>
            <a:custGeom>
              <a:rect b="b" l="l" r="r" t="t"/>
              <a:pathLst>
                <a:path extrusionOk="0" h="120000" w="120000">
                  <a:moveTo>
                    <a:pt x="0" y="5"/>
                  </a:moveTo>
                  <a:lnTo>
                    <a:pt x="0" y="76813"/>
                  </a:lnTo>
                  <a:cubicBezTo>
                    <a:pt x="0" y="80570"/>
                    <a:pt x="4718" y="85063"/>
                    <a:pt x="10522" y="86829"/>
                  </a:cubicBezTo>
                  <a:lnTo>
                    <a:pt x="120000" y="119999"/>
                  </a:lnTo>
                  <a:lnTo>
                    <a:pt x="120000" y="98664"/>
                  </a:lnTo>
                  <a:lnTo>
                    <a:pt x="30268" y="71467"/>
                  </a:lnTo>
                  <a:lnTo>
                    <a:pt x="30268" y="9162"/>
                  </a:lnTo>
                  <a:lnTo>
                    <a:pt x="0" y="5"/>
                  </a:ln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87"/>
            <p:cNvSpPr/>
            <p:nvPr/>
          </p:nvSpPr>
          <p:spPr>
            <a:xfrm>
              <a:off x="1151350" y="2561175"/>
              <a:ext cx="351300" cy="618000"/>
            </a:xfrm>
            <a:custGeom>
              <a:rect b="b" l="l" r="r" t="t"/>
              <a:pathLst>
                <a:path extrusionOk="0" h="120000" w="120000">
                  <a:moveTo>
                    <a:pt x="23774" y="4"/>
                  </a:moveTo>
                  <a:lnTo>
                    <a:pt x="8" y="7693"/>
                  </a:lnTo>
                  <a:lnTo>
                    <a:pt x="80082" y="84629"/>
                  </a:lnTo>
                  <a:lnTo>
                    <a:pt x="20009" y="102525"/>
                  </a:lnTo>
                  <a:lnTo>
                    <a:pt x="20009" y="119999"/>
                  </a:lnTo>
                  <a:lnTo>
                    <a:pt x="111309" y="92832"/>
                  </a:lnTo>
                  <a:cubicBezTo>
                    <a:pt x="116141" y="91385"/>
                    <a:pt x="119991" y="87706"/>
                    <a:pt x="119991" y="84629"/>
                  </a:cubicBezTo>
                  <a:lnTo>
                    <a:pt x="119991" y="21721"/>
                  </a:lnTo>
                  <a:lnTo>
                    <a:pt x="94833" y="29220"/>
                  </a:lnTo>
                  <a:lnTo>
                    <a:pt x="94833" y="68368"/>
                  </a:lnTo>
                  <a:lnTo>
                    <a:pt x="23774" y="4"/>
                  </a:lnTo>
                  <a:close/>
                </a:path>
              </a:pathLst>
            </a:custGeom>
            <a:solidFill>
              <a:srgbClr val="00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87"/>
            <p:cNvSpPr/>
            <p:nvPr/>
          </p:nvSpPr>
          <p:spPr>
            <a:xfrm>
              <a:off x="916875" y="2528475"/>
              <a:ext cx="585900" cy="183300"/>
            </a:xfrm>
            <a:custGeom>
              <a:rect b="b" l="l" r="r" t="t"/>
              <a:pathLst>
                <a:path extrusionOk="0" h="120000" w="120000">
                  <a:moveTo>
                    <a:pt x="60025" y="16"/>
                  </a:moveTo>
                  <a:cubicBezTo>
                    <a:pt x="57849" y="16"/>
                    <a:pt x="55673" y="1391"/>
                    <a:pt x="54024" y="4142"/>
                  </a:cubicBezTo>
                  <a:lnTo>
                    <a:pt x="0" y="94686"/>
                  </a:lnTo>
                  <a:lnTo>
                    <a:pt x="15140" y="119983"/>
                  </a:lnTo>
                  <a:lnTo>
                    <a:pt x="60025" y="44846"/>
                  </a:lnTo>
                  <a:lnTo>
                    <a:pt x="104905" y="119983"/>
                  </a:lnTo>
                  <a:lnTo>
                    <a:pt x="119994" y="94686"/>
                  </a:lnTo>
                  <a:lnTo>
                    <a:pt x="66021" y="4142"/>
                  </a:lnTo>
                  <a:cubicBezTo>
                    <a:pt x="64372" y="1391"/>
                    <a:pt x="62196" y="16"/>
                    <a:pt x="60025" y="16"/>
                  </a:cubicBezTo>
                  <a:close/>
                </a:path>
              </a:pathLst>
            </a:custGeom>
            <a:solidFill>
              <a:srgbClr val="1C9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5" name="Google Shape;1385;p87"/>
          <p:cNvSpPr txBox="1"/>
          <p:nvPr/>
        </p:nvSpPr>
        <p:spPr>
          <a:xfrm>
            <a:off x="2129240" y="4784876"/>
            <a:ext cx="11043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Spring Framework</a:t>
            </a:r>
            <a:endParaRPr b="0" i="0" sz="800" u="none" cap="none" strike="noStrike">
              <a:solidFill>
                <a:schemeClr val="dk1"/>
              </a:solidFill>
              <a:latin typeface="Arial"/>
              <a:ea typeface="Arial"/>
              <a:cs typeface="Arial"/>
              <a:sym typeface="Arial"/>
            </a:endParaRPr>
          </a:p>
        </p:txBody>
      </p:sp>
      <p:sp>
        <p:nvSpPr>
          <p:cNvPr id="1386" name="Google Shape;1386;p87"/>
          <p:cNvSpPr txBox="1"/>
          <p:nvPr/>
        </p:nvSpPr>
        <p:spPr>
          <a:xfrm>
            <a:off x="3483706" y="4784876"/>
            <a:ext cx="8694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Spring Security</a:t>
            </a:r>
            <a:endParaRPr b="0" i="0" sz="800" u="none" cap="none" strike="noStrike">
              <a:solidFill>
                <a:schemeClr val="dk1"/>
              </a:solidFill>
              <a:latin typeface="Arial"/>
              <a:ea typeface="Arial"/>
              <a:cs typeface="Arial"/>
              <a:sym typeface="Arial"/>
            </a:endParaRPr>
          </a:p>
        </p:txBody>
      </p:sp>
      <p:sp>
        <p:nvSpPr>
          <p:cNvPr id="1387" name="Google Shape;1387;p87"/>
          <p:cNvSpPr txBox="1"/>
          <p:nvPr/>
        </p:nvSpPr>
        <p:spPr>
          <a:xfrm>
            <a:off x="4239846" y="4784876"/>
            <a:ext cx="8694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Spring Data</a:t>
            </a:r>
            <a:endParaRPr b="0" i="0" sz="800" u="none" cap="none" strike="noStrike">
              <a:solidFill>
                <a:schemeClr val="dk1"/>
              </a:solidFill>
              <a:latin typeface="Arial"/>
              <a:ea typeface="Arial"/>
              <a:cs typeface="Arial"/>
              <a:sym typeface="Arial"/>
            </a:endParaRPr>
          </a:p>
        </p:txBody>
      </p:sp>
      <p:sp>
        <p:nvSpPr>
          <p:cNvPr id="1388" name="Google Shape;1388;p87"/>
          <p:cNvSpPr txBox="1"/>
          <p:nvPr/>
        </p:nvSpPr>
        <p:spPr>
          <a:xfrm>
            <a:off x="5197229" y="4784876"/>
            <a:ext cx="6057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Reactor</a:t>
            </a:r>
            <a:endParaRPr b="0" i="0" sz="800" u="none" cap="none" strike="noStrike">
              <a:solidFill>
                <a:schemeClr val="dk1"/>
              </a:solidFill>
              <a:latin typeface="Arial"/>
              <a:ea typeface="Arial"/>
              <a:cs typeface="Arial"/>
              <a:sym typeface="Arial"/>
            </a:endParaRPr>
          </a:p>
        </p:txBody>
      </p:sp>
      <p:sp>
        <p:nvSpPr>
          <p:cNvPr id="1389" name="Google Shape;1389;p87"/>
          <p:cNvSpPr txBox="1"/>
          <p:nvPr/>
        </p:nvSpPr>
        <p:spPr>
          <a:xfrm>
            <a:off x="5945557" y="4784876"/>
            <a:ext cx="8343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Spring Batch</a:t>
            </a:r>
            <a:endParaRPr b="0" i="0" sz="800" u="none" cap="none" strike="noStrike">
              <a:solidFill>
                <a:schemeClr val="dk1"/>
              </a:solidFill>
              <a:latin typeface="Arial"/>
              <a:ea typeface="Arial"/>
              <a:cs typeface="Arial"/>
              <a:sym typeface="Arial"/>
            </a:endParaRPr>
          </a:p>
        </p:txBody>
      </p:sp>
      <p:sp>
        <p:nvSpPr>
          <p:cNvPr id="1390" name="Google Shape;1390;p87"/>
          <p:cNvSpPr txBox="1"/>
          <p:nvPr/>
        </p:nvSpPr>
        <p:spPr>
          <a:xfrm>
            <a:off x="6721230" y="4784876"/>
            <a:ext cx="10260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Spring Integration</a:t>
            </a:r>
            <a:endParaRPr b="0" i="0" sz="800" u="none" cap="none" strike="noStrike">
              <a:solidFill>
                <a:schemeClr val="dk1"/>
              </a:solidFill>
              <a:latin typeface="Arial"/>
              <a:ea typeface="Arial"/>
              <a:cs typeface="Arial"/>
              <a:sym typeface="Arial"/>
            </a:endParaRPr>
          </a:p>
        </p:txBody>
      </p:sp>
      <p:sp>
        <p:nvSpPr>
          <p:cNvPr id="1391" name="Google Shape;1391;p87"/>
          <p:cNvSpPr txBox="1"/>
          <p:nvPr/>
        </p:nvSpPr>
        <p:spPr>
          <a:xfrm>
            <a:off x="2305294" y="3716122"/>
            <a:ext cx="7524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Spring Boot</a:t>
            </a:r>
            <a:endParaRPr b="0" i="0" sz="800" u="none" cap="none" strike="noStrike">
              <a:solidFill>
                <a:schemeClr val="dk1"/>
              </a:solidFill>
              <a:latin typeface="Arial"/>
              <a:ea typeface="Arial"/>
              <a:cs typeface="Arial"/>
              <a:sym typeface="Arial"/>
            </a:endParaRPr>
          </a:p>
        </p:txBody>
      </p:sp>
      <p:sp>
        <p:nvSpPr>
          <p:cNvPr id="1392" name="Google Shape;1392;p87"/>
          <p:cNvSpPr txBox="1"/>
          <p:nvPr/>
        </p:nvSpPr>
        <p:spPr>
          <a:xfrm>
            <a:off x="2305293" y="2745060"/>
            <a:ext cx="9282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Spring Cloud</a:t>
            </a:r>
            <a:endParaRPr b="0" i="0" sz="800" u="none" cap="none" strike="noStrike">
              <a:solidFill>
                <a:schemeClr val="dk1"/>
              </a:solidFill>
              <a:latin typeface="Arial"/>
              <a:ea typeface="Arial"/>
              <a:cs typeface="Arial"/>
              <a:sym typeface="Arial"/>
            </a:endParaRPr>
          </a:p>
        </p:txBody>
      </p:sp>
      <p:sp>
        <p:nvSpPr>
          <p:cNvPr id="1393" name="Google Shape;1393;p87"/>
          <p:cNvSpPr txBox="1"/>
          <p:nvPr/>
        </p:nvSpPr>
        <p:spPr>
          <a:xfrm>
            <a:off x="2223231" y="1728906"/>
            <a:ext cx="13914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Arial"/>
              <a:buNone/>
            </a:pPr>
            <a:r>
              <a:rPr b="0" i="0" lang="en" sz="800" u="none" cap="none" strike="noStrike">
                <a:solidFill>
                  <a:schemeClr val="dk1"/>
                </a:solidFill>
                <a:latin typeface="Arial"/>
                <a:ea typeface="Arial"/>
                <a:cs typeface="Arial"/>
                <a:sym typeface="Arial"/>
              </a:rPr>
              <a:t>Spring Cloud </a:t>
            </a:r>
            <a:r>
              <a:rPr lang="en" sz="800">
                <a:solidFill>
                  <a:schemeClr val="dk1"/>
                </a:solidFill>
              </a:rPr>
              <a:t>Pipelines</a:t>
            </a:r>
            <a:endParaRPr b="0" i="0" sz="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Google Shape;1398;p88"/>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Proxima Nova"/>
              <a:buNone/>
            </a:pPr>
            <a:r>
              <a:rPr b="1" i="0" lang="en" sz="2500" u="none" cap="none" strike="noStrike">
                <a:solidFill>
                  <a:schemeClr val="dk1"/>
                </a:solidFill>
                <a:latin typeface="Proxima Nova"/>
                <a:ea typeface="Proxima Nova"/>
                <a:cs typeface="Proxima Nova"/>
                <a:sym typeface="Proxima Nova"/>
              </a:rPr>
              <a:t>SCS:</a:t>
            </a:r>
            <a:br>
              <a:rPr b="1" i="0" lang="en" sz="2500" u="none" cap="none" strike="noStrike">
                <a:solidFill>
                  <a:schemeClr val="dk1"/>
                </a:solidFill>
                <a:latin typeface="Proxima Nova"/>
                <a:ea typeface="Proxima Nova"/>
                <a:cs typeface="Proxima Nova"/>
                <a:sym typeface="Proxima Nova"/>
              </a:rPr>
            </a:br>
            <a:r>
              <a:rPr b="1" i="0" lang="en" sz="2500" u="none" cap="none" strike="noStrike">
                <a:solidFill>
                  <a:schemeClr val="dk1"/>
                </a:solidFill>
                <a:latin typeface="Proxima Nova"/>
                <a:ea typeface="Proxima Nova"/>
                <a:cs typeface="Proxima Nova"/>
                <a:sym typeface="Proxima Nova"/>
              </a:rPr>
              <a:t>Config Server</a:t>
            </a:r>
            <a:endParaRPr b="1" i="0" sz="2500" u="none" cap="none" strike="noStrike">
              <a:solidFill>
                <a:schemeClr val="dk1"/>
              </a:solidFill>
              <a:latin typeface="Proxima Nova"/>
              <a:ea typeface="Proxima Nova"/>
              <a:cs typeface="Proxima Nova"/>
              <a:sym typeface="Proxima Nova"/>
            </a:endParaRPr>
          </a:p>
        </p:txBody>
      </p:sp>
      <p:sp>
        <p:nvSpPr>
          <p:cNvPr id="1399" name="Google Shape;1399;p88"/>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chemeClr val="folHlink"/>
              </a:buClr>
              <a:buSzPts val="1100"/>
              <a:buFont typeface="Proxima Nova"/>
              <a:buNone/>
            </a:pPr>
            <a:r>
              <a:rPr b="0" i="0" lang="en" sz="1300" u="none" cap="none" strike="noStrike">
                <a:solidFill>
                  <a:srgbClr val="FFFFFF"/>
                </a:solidFill>
                <a:latin typeface="Proxima Nova"/>
                <a:ea typeface="Proxima Nova"/>
                <a:cs typeface="Proxima Nova"/>
                <a:sym typeface="Proxima Nova"/>
              </a:rPr>
              <a:t>Zero downtime app updates – dynamically update application configuration</a:t>
            </a:r>
            <a:endParaRPr/>
          </a:p>
        </p:txBody>
      </p:sp>
      <p:pic>
        <p:nvPicPr>
          <p:cNvPr descr="PCF-Services-Icons_Config Server.png" id="1400" name="Google Shape;1400;p88"/>
          <p:cNvPicPr preferRelativeResize="0"/>
          <p:nvPr/>
        </p:nvPicPr>
        <p:blipFill rotWithShape="1">
          <a:blip r:embed="rId3">
            <a:alphaModFix/>
          </a:blip>
          <a:srcRect b="0" l="0" r="0" t="0"/>
          <a:stretch/>
        </p:blipFill>
        <p:spPr>
          <a:xfrm>
            <a:off x="8011782" y="103420"/>
            <a:ext cx="982712" cy="982712"/>
          </a:xfrm>
          <a:prstGeom prst="rect">
            <a:avLst/>
          </a:prstGeom>
          <a:noFill/>
          <a:ln>
            <a:noFill/>
          </a:ln>
        </p:spPr>
      </p:pic>
      <p:sp>
        <p:nvSpPr>
          <p:cNvPr id="1401" name="Google Shape;1401;p88"/>
          <p:cNvSpPr/>
          <p:nvPr/>
        </p:nvSpPr>
        <p:spPr>
          <a:xfrm>
            <a:off x="7216634" y="3511500"/>
            <a:ext cx="1449600" cy="9531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app C</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greeting: hi</a:t>
            </a:r>
            <a:endParaRPr b="0" i="0" sz="1400" u="none" cap="none" strike="noStrike">
              <a:solidFill>
                <a:schemeClr val="lt1"/>
              </a:solidFill>
              <a:latin typeface="Arial"/>
              <a:ea typeface="Arial"/>
              <a:cs typeface="Arial"/>
              <a:sym typeface="Arial"/>
            </a:endParaRPr>
          </a:p>
        </p:txBody>
      </p:sp>
      <p:sp>
        <p:nvSpPr>
          <p:cNvPr id="1402" name="Google Shape;1402;p88"/>
          <p:cNvSpPr/>
          <p:nvPr/>
        </p:nvSpPr>
        <p:spPr>
          <a:xfrm>
            <a:off x="5598607" y="3509982"/>
            <a:ext cx="1449600" cy="9531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app B</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greeting: hi</a:t>
            </a:r>
            <a:endParaRPr b="0" i="0" sz="1400" u="none" cap="none" strike="noStrike">
              <a:solidFill>
                <a:schemeClr val="lt1"/>
              </a:solidFill>
              <a:latin typeface="Arial"/>
              <a:ea typeface="Arial"/>
              <a:cs typeface="Arial"/>
              <a:sym typeface="Arial"/>
            </a:endParaRPr>
          </a:p>
        </p:txBody>
      </p:sp>
      <p:sp>
        <p:nvSpPr>
          <p:cNvPr id="1403" name="Google Shape;1403;p88"/>
          <p:cNvSpPr/>
          <p:nvPr/>
        </p:nvSpPr>
        <p:spPr>
          <a:xfrm>
            <a:off x="3942092" y="3521289"/>
            <a:ext cx="1449600" cy="9531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app A</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greeting: hi</a:t>
            </a:r>
            <a:endParaRPr b="0" i="0" sz="1400" u="none" cap="none" strike="noStrike">
              <a:solidFill>
                <a:schemeClr val="lt1"/>
              </a:solidFill>
              <a:latin typeface="Arial"/>
              <a:ea typeface="Arial"/>
              <a:cs typeface="Arial"/>
              <a:sym typeface="Arial"/>
            </a:endParaRPr>
          </a:p>
        </p:txBody>
      </p:sp>
      <p:sp>
        <p:nvSpPr>
          <p:cNvPr id="1404" name="Google Shape;1404;p88"/>
          <p:cNvSpPr/>
          <p:nvPr/>
        </p:nvSpPr>
        <p:spPr>
          <a:xfrm>
            <a:off x="5921588" y="2228591"/>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05" name="Google Shape;1405;p88"/>
          <p:cNvSpPr/>
          <p:nvPr/>
        </p:nvSpPr>
        <p:spPr>
          <a:xfrm>
            <a:off x="5769188" y="2076191"/>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06" name="Google Shape;1406;p88"/>
          <p:cNvSpPr/>
          <p:nvPr/>
        </p:nvSpPr>
        <p:spPr>
          <a:xfrm>
            <a:off x="5616788" y="1923791"/>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Config Server</a:t>
            </a:r>
            <a:endParaRPr b="0" i="0" sz="1400" u="none" cap="none" strike="noStrike">
              <a:solidFill>
                <a:schemeClr val="lt1"/>
              </a:solidFill>
              <a:latin typeface="Arial"/>
              <a:ea typeface="Arial"/>
              <a:cs typeface="Arial"/>
              <a:sym typeface="Arial"/>
            </a:endParaRPr>
          </a:p>
        </p:txBody>
      </p:sp>
      <p:cxnSp>
        <p:nvCxnSpPr>
          <p:cNvPr id="1407" name="Google Shape;1407;p88"/>
          <p:cNvCxnSpPr/>
          <p:nvPr/>
        </p:nvCxnSpPr>
        <p:spPr>
          <a:xfrm>
            <a:off x="5945783" y="1405422"/>
            <a:ext cx="0" cy="534000"/>
          </a:xfrm>
          <a:prstGeom prst="straightConnector1">
            <a:avLst/>
          </a:prstGeom>
          <a:noFill/>
          <a:ln cap="flat" cmpd="sng" w="25400">
            <a:solidFill>
              <a:srgbClr val="1FA1FF"/>
            </a:solidFill>
            <a:prstDash val="solid"/>
            <a:round/>
            <a:headEnd len="med" w="med" type="stealth"/>
            <a:tailEnd len="med" w="med" type="stealth"/>
          </a:ln>
          <a:effectLst>
            <a:outerShdw blurRad="40000" rotWithShape="0" dir="5400000" dist="20000">
              <a:srgbClr val="000000">
                <a:alpha val="37650"/>
              </a:srgbClr>
            </a:outerShdw>
          </a:effectLst>
        </p:spPr>
      </p:cxnSp>
      <p:sp>
        <p:nvSpPr>
          <p:cNvPr id="1408" name="Google Shape;1408;p88"/>
          <p:cNvSpPr txBox="1"/>
          <p:nvPr/>
        </p:nvSpPr>
        <p:spPr>
          <a:xfrm>
            <a:off x="4565259" y="1481425"/>
            <a:ext cx="1295700" cy="54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chemeClr val="dk1"/>
                </a:solidFill>
                <a:latin typeface="Proxima Nova"/>
                <a:ea typeface="Proxima Nova"/>
                <a:cs typeface="Proxima Nova"/>
                <a:sym typeface="Proxima Nova"/>
              </a:rPr>
              <a:t>2. Source config</a:t>
            </a:r>
            <a:endParaRPr b="0" i="0" sz="1000" u="none" cap="none" strike="noStrike">
              <a:solidFill>
                <a:schemeClr val="dk1"/>
              </a:solidFill>
              <a:latin typeface="Proxima Nova"/>
              <a:ea typeface="Proxima Nova"/>
              <a:cs typeface="Proxima Nova"/>
              <a:sym typeface="Proxima Nova"/>
            </a:endParaRPr>
          </a:p>
        </p:txBody>
      </p:sp>
      <p:cxnSp>
        <p:nvCxnSpPr>
          <p:cNvPr id="1409" name="Google Shape;1409;p88"/>
          <p:cNvCxnSpPr/>
          <p:nvPr/>
        </p:nvCxnSpPr>
        <p:spPr>
          <a:xfrm>
            <a:off x="4431612" y="779797"/>
            <a:ext cx="853800" cy="0"/>
          </a:xfrm>
          <a:prstGeom prst="straightConnector1">
            <a:avLst/>
          </a:prstGeom>
          <a:noFill/>
          <a:ln cap="flat" cmpd="sng" w="25400">
            <a:solidFill>
              <a:srgbClr val="1FA1FF"/>
            </a:solidFill>
            <a:prstDash val="solid"/>
            <a:round/>
            <a:headEnd len="med" w="med" type="stealth"/>
            <a:tailEnd len="med" w="med" type="stealth"/>
          </a:ln>
          <a:effectLst>
            <a:outerShdw blurRad="40000" rotWithShape="0" dir="5400000" dist="20000">
              <a:srgbClr val="000000">
                <a:alpha val="37650"/>
              </a:srgbClr>
            </a:outerShdw>
          </a:effectLst>
        </p:spPr>
      </p:cxnSp>
      <p:sp>
        <p:nvSpPr>
          <p:cNvPr id="1410" name="Google Shape;1410;p88"/>
          <p:cNvSpPr txBox="1"/>
          <p:nvPr/>
        </p:nvSpPr>
        <p:spPr>
          <a:xfrm>
            <a:off x="4255271" y="390814"/>
            <a:ext cx="1295700" cy="54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chemeClr val="dk1"/>
                </a:solidFill>
                <a:latin typeface="Proxima Nova"/>
                <a:ea typeface="Proxima Nova"/>
                <a:cs typeface="Proxima Nova"/>
                <a:sym typeface="Proxima Nova"/>
              </a:rPr>
              <a:t>1. Push config</a:t>
            </a:r>
            <a:endParaRPr b="0" i="0" sz="1000" u="none" cap="none" strike="noStrike">
              <a:solidFill>
                <a:schemeClr val="dk1"/>
              </a:solidFill>
              <a:latin typeface="Proxima Nova"/>
              <a:ea typeface="Proxima Nova"/>
              <a:cs typeface="Proxima Nova"/>
              <a:sym typeface="Proxima Nova"/>
            </a:endParaRPr>
          </a:p>
        </p:txBody>
      </p:sp>
      <p:cxnSp>
        <p:nvCxnSpPr>
          <p:cNvPr id="1411" name="Google Shape;1411;p88"/>
          <p:cNvCxnSpPr/>
          <p:nvPr/>
        </p:nvCxnSpPr>
        <p:spPr>
          <a:xfrm flipH="1" rot="10800000">
            <a:off x="5370783" y="3051308"/>
            <a:ext cx="474600" cy="359100"/>
          </a:xfrm>
          <a:prstGeom prst="straightConnector1">
            <a:avLst/>
          </a:prstGeom>
          <a:noFill/>
          <a:ln cap="flat" cmpd="sng" w="25400">
            <a:solidFill>
              <a:srgbClr val="1FA1FF"/>
            </a:solidFill>
            <a:prstDash val="solid"/>
            <a:round/>
            <a:headEnd len="med" w="med" type="stealth"/>
            <a:tailEnd len="med" w="med" type="stealth"/>
          </a:ln>
          <a:effectLst>
            <a:outerShdw blurRad="40000" rotWithShape="0" dir="5400000" dist="20000">
              <a:srgbClr val="000000">
                <a:alpha val="37650"/>
              </a:srgbClr>
            </a:outerShdw>
          </a:effectLst>
        </p:spPr>
      </p:cxnSp>
      <p:cxnSp>
        <p:nvCxnSpPr>
          <p:cNvPr id="1412" name="Google Shape;1412;p88"/>
          <p:cNvCxnSpPr/>
          <p:nvPr/>
        </p:nvCxnSpPr>
        <p:spPr>
          <a:xfrm>
            <a:off x="7351340" y="3011261"/>
            <a:ext cx="559500" cy="399000"/>
          </a:xfrm>
          <a:prstGeom prst="straightConnector1">
            <a:avLst/>
          </a:prstGeom>
          <a:noFill/>
          <a:ln cap="flat" cmpd="sng" w="25400">
            <a:solidFill>
              <a:srgbClr val="1FA1FF"/>
            </a:solidFill>
            <a:prstDash val="solid"/>
            <a:round/>
            <a:headEnd len="med" w="med" type="stealth"/>
            <a:tailEnd len="med" w="med" type="stealth"/>
          </a:ln>
          <a:effectLst>
            <a:outerShdw blurRad="40000" rotWithShape="0" dir="5400000" dist="20000">
              <a:srgbClr val="000000">
                <a:alpha val="37650"/>
              </a:srgbClr>
            </a:outerShdw>
          </a:effectLst>
        </p:spPr>
      </p:cxnSp>
      <p:cxnSp>
        <p:nvCxnSpPr>
          <p:cNvPr id="1413" name="Google Shape;1413;p88"/>
          <p:cNvCxnSpPr/>
          <p:nvPr/>
        </p:nvCxnSpPr>
        <p:spPr>
          <a:xfrm flipH="1">
            <a:off x="6477402" y="3082426"/>
            <a:ext cx="2400" cy="376200"/>
          </a:xfrm>
          <a:prstGeom prst="straightConnector1">
            <a:avLst/>
          </a:prstGeom>
          <a:noFill/>
          <a:ln cap="flat" cmpd="sng" w="25400">
            <a:solidFill>
              <a:srgbClr val="1FA1FF"/>
            </a:solidFill>
            <a:prstDash val="solid"/>
            <a:round/>
            <a:headEnd len="med" w="med" type="stealth"/>
            <a:tailEnd len="med" w="med" type="stealth"/>
          </a:ln>
          <a:effectLst>
            <a:outerShdw blurRad="40000" rotWithShape="0" dir="5400000" dist="20000">
              <a:srgbClr val="000000">
                <a:alpha val="37650"/>
              </a:srgbClr>
            </a:outerShdw>
          </a:effectLst>
        </p:spPr>
      </p:cxnSp>
      <p:sp>
        <p:nvSpPr>
          <p:cNvPr id="1414" name="Google Shape;1414;p88"/>
          <p:cNvSpPr txBox="1"/>
          <p:nvPr/>
        </p:nvSpPr>
        <p:spPr>
          <a:xfrm>
            <a:off x="6512966" y="3043352"/>
            <a:ext cx="1120500" cy="315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chemeClr val="dk1"/>
                </a:solidFill>
                <a:latin typeface="Proxima Nova"/>
                <a:ea typeface="Proxima Nova"/>
                <a:cs typeface="Proxima Nova"/>
                <a:sym typeface="Proxima Nova"/>
              </a:rPr>
              <a:t>1. Pull config</a:t>
            </a:r>
            <a:endParaRPr b="0" i="0" sz="1000" u="none" cap="none" strike="noStrike">
              <a:solidFill>
                <a:schemeClr val="dk1"/>
              </a:solidFill>
              <a:latin typeface="Proxima Nova"/>
              <a:ea typeface="Proxima Nova"/>
              <a:cs typeface="Proxima Nova"/>
              <a:sym typeface="Proxima Nova"/>
            </a:endParaRPr>
          </a:p>
        </p:txBody>
      </p:sp>
      <p:sp>
        <p:nvSpPr>
          <p:cNvPr id="1415" name="Google Shape;1415;p88"/>
          <p:cNvSpPr/>
          <p:nvPr/>
        </p:nvSpPr>
        <p:spPr>
          <a:xfrm>
            <a:off x="5551018" y="141656"/>
            <a:ext cx="1800300" cy="12432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Hashicorp Vault</a:t>
            </a:r>
            <a:endParaRPr/>
          </a:p>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Git Source Repos</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greeting: hi</a:t>
            </a:r>
            <a:endParaRPr b="0" i="0" sz="1400" u="none" cap="none" strike="noStrike">
              <a:solidFill>
                <a:schemeClr val="lt1"/>
              </a:solidFill>
              <a:latin typeface="Arial"/>
              <a:ea typeface="Arial"/>
              <a:cs typeface="Arial"/>
              <a:sym typeface="Arial"/>
            </a:endParaRPr>
          </a:p>
        </p:txBody>
      </p:sp>
      <p:cxnSp>
        <p:nvCxnSpPr>
          <p:cNvPr id="1416" name="Google Shape;1416;p88"/>
          <p:cNvCxnSpPr/>
          <p:nvPr/>
        </p:nvCxnSpPr>
        <p:spPr>
          <a:xfrm>
            <a:off x="6919330" y="1421828"/>
            <a:ext cx="5400" cy="520200"/>
          </a:xfrm>
          <a:prstGeom prst="straightConnector1">
            <a:avLst/>
          </a:prstGeom>
          <a:noFill/>
          <a:ln cap="flat" cmpd="sng" w="25400">
            <a:solidFill>
              <a:srgbClr val="1FA1FF"/>
            </a:solidFill>
            <a:prstDash val="solid"/>
            <a:round/>
            <a:headEnd len="sm" w="sm" type="none"/>
            <a:tailEnd len="med" w="med" type="stealth"/>
          </a:ln>
          <a:effectLst>
            <a:outerShdw blurRad="40000" rotWithShape="0" dir="5400000" dist="20000">
              <a:srgbClr val="000000">
                <a:alpha val="37650"/>
              </a:srgbClr>
            </a:outerShdw>
          </a:effectLst>
        </p:spPr>
      </p:cxnSp>
      <p:sp>
        <p:nvSpPr>
          <p:cNvPr id="1417" name="Google Shape;1417;p88"/>
          <p:cNvSpPr txBox="1"/>
          <p:nvPr/>
        </p:nvSpPr>
        <p:spPr>
          <a:xfrm>
            <a:off x="7027365" y="1421828"/>
            <a:ext cx="1417200" cy="53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chemeClr val="dk1"/>
                </a:solidFill>
                <a:latin typeface="Proxima Nova"/>
                <a:ea typeface="Proxima Nova"/>
                <a:cs typeface="Proxima Nova"/>
                <a:sym typeface="Proxima Nova"/>
              </a:rPr>
              <a:t>2. API keys, secrets</a:t>
            </a:r>
            <a:endParaRPr b="0" i="0" sz="1000" u="none" cap="none" strike="noStrike">
              <a:solidFill>
                <a:schemeClr val="dk1"/>
              </a:solidFill>
              <a:latin typeface="Proxima Nova"/>
              <a:ea typeface="Proxima Nova"/>
              <a:cs typeface="Proxima Nova"/>
              <a:sym typeface="Proxima Nova"/>
            </a:endParaRPr>
          </a:p>
        </p:txBody>
      </p:sp>
      <p:pic>
        <p:nvPicPr>
          <p:cNvPr id="1418" name="Google Shape;1418;p88"/>
          <p:cNvPicPr preferRelativeResize="0"/>
          <p:nvPr/>
        </p:nvPicPr>
        <p:blipFill rotWithShape="1">
          <a:blip r:embed="rId4">
            <a:alphaModFix/>
          </a:blip>
          <a:srcRect b="0" l="0" r="0" t="0"/>
          <a:stretch/>
        </p:blipFill>
        <p:spPr>
          <a:xfrm>
            <a:off x="3141497" y="234284"/>
            <a:ext cx="1290115" cy="1290115"/>
          </a:xfrm>
          <a:prstGeom prst="rect">
            <a:avLst/>
          </a:prstGeom>
          <a:noFill/>
          <a:ln>
            <a:noFill/>
          </a:ln>
        </p:spPr>
      </p:pic>
      <p:sp>
        <p:nvSpPr>
          <p:cNvPr id="1419" name="Google Shape;1419;p88"/>
          <p:cNvSpPr txBox="1"/>
          <p:nvPr/>
        </p:nvSpPr>
        <p:spPr>
          <a:xfrm>
            <a:off x="3222175" y="661864"/>
            <a:ext cx="1295700" cy="54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FFFFFF"/>
                </a:solidFill>
                <a:latin typeface="Proxima Nova"/>
                <a:ea typeface="Proxima Nova"/>
                <a:cs typeface="Proxima Nova"/>
                <a:sym typeface="Proxima Nova"/>
              </a:rPr>
              <a:t>Dev Desktop</a:t>
            </a:r>
            <a:endParaRPr b="0" i="0" sz="1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89"/>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Proxima Nova"/>
              <a:buNone/>
            </a:pPr>
            <a:r>
              <a:rPr b="1" i="0" lang="en" sz="2500" u="none" cap="none" strike="noStrike">
                <a:solidFill>
                  <a:schemeClr val="dk1"/>
                </a:solidFill>
                <a:latin typeface="Proxima Nova"/>
                <a:ea typeface="Proxima Nova"/>
                <a:cs typeface="Proxima Nova"/>
                <a:sym typeface="Proxima Nova"/>
              </a:rPr>
              <a:t>SCS:</a:t>
            </a:r>
            <a:br>
              <a:rPr b="1" i="0" lang="en" sz="2500" u="none" cap="none" strike="noStrike">
                <a:solidFill>
                  <a:schemeClr val="dk1"/>
                </a:solidFill>
                <a:latin typeface="Proxima Nova"/>
                <a:ea typeface="Proxima Nova"/>
                <a:cs typeface="Proxima Nova"/>
                <a:sym typeface="Proxima Nova"/>
              </a:rPr>
            </a:br>
            <a:r>
              <a:rPr b="1" i="0" lang="en" sz="2500" u="none" cap="none" strike="noStrike">
                <a:solidFill>
                  <a:schemeClr val="dk1"/>
                </a:solidFill>
                <a:latin typeface="Proxima Nova"/>
                <a:ea typeface="Proxima Nova"/>
                <a:cs typeface="Proxima Nova"/>
                <a:sym typeface="Proxima Nova"/>
              </a:rPr>
              <a:t>Service Registry</a:t>
            </a:r>
            <a:endParaRPr b="1" i="0" sz="2500" u="none" cap="none" strike="noStrike">
              <a:solidFill>
                <a:schemeClr val="dk1"/>
              </a:solidFill>
              <a:latin typeface="Proxima Nova"/>
              <a:ea typeface="Proxima Nova"/>
              <a:cs typeface="Proxima Nova"/>
              <a:sym typeface="Proxima Nova"/>
            </a:endParaRPr>
          </a:p>
        </p:txBody>
      </p:sp>
      <p:sp>
        <p:nvSpPr>
          <p:cNvPr id="1425" name="Google Shape;1425;p89"/>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chemeClr val="folHlink"/>
              </a:buClr>
              <a:buSzPts val="1100"/>
              <a:buFont typeface="Proxima Nova"/>
              <a:buNone/>
            </a:pPr>
            <a:r>
              <a:rPr b="0" i="0" lang="en" sz="1300" u="none" cap="none" strike="noStrike">
                <a:solidFill>
                  <a:srgbClr val="FFFFFF"/>
                </a:solidFill>
                <a:latin typeface="Proxima Nova"/>
                <a:ea typeface="Proxima Nova"/>
                <a:cs typeface="Proxima Nova"/>
                <a:sym typeface="Proxima Nova"/>
              </a:rPr>
              <a:t>NetflixOSS Eureka Intelligent Routing Foundation</a:t>
            </a:r>
            <a:endParaRPr/>
          </a:p>
        </p:txBody>
      </p:sp>
      <p:sp>
        <p:nvSpPr>
          <p:cNvPr id="1426" name="Google Shape;1426;p89"/>
          <p:cNvSpPr/>
          <p:nvPr/>
        </p:nvSpPr>
        <p:spPr>
          <a:xfrm>
            <a:off x="6236330" y="1395739"/>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Service Registry</a:t>
            </a:r>
            <a:endParaRPr b="0" i="0" sz="1400" u="none" cap="none" strike="noStrike">
              <a:solidFill>
                <a:schemeClr val="lt1"/>
              </a:solidFill>
              <a:latin typeface="Arial"/>
              <a:ea typeface="Arial"/>
              <a:cs typeface="Arial"/>
              <a:sym typeface="Arial"/>
            </a:endParaRPr>
          </a:p>
        </p:txBody>
      </p:sp>
      <p:sp>
        <p:nvSpPr>
          <p:cNvPr id="1427" name="Google Shape;1427;p89"/>
          <p:cNvSpPr/>
          <p:nvPr/>
        </p:nvSpPr>
        <p:spPr>
          <a:xfrm>
            <a:off x="7202334" y="4040196"/>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Consumer</a:t>
            </a:r>
            <a:endParaRPr b="0" i="0" sz="1400" u="none" cap="none" strike="noStrike">
              <a:solidFill>
                <a:schemeClr val="lt1"/>
              </a:solidFill>
              <a:latin typeface="Arial"/>
              <a:ea typeface="Arial"/>
              <a:cs typeface="Arial"/>
              <a:sym typeface="Arial"/>
            </a:endParaRPr>
          </a:p>
        </p:txBody>
      </p:sp>
      <p:sp>
        <p:nvSpPr>
          <p:cNvPr id="1428" name="Google Shape;1428;p89"/>
          <p:cNvSpPr/>
          <p:nvPr/>
        </p:nvSpPr>
        <p:spPr>
          <a:xfrm>
            <a:off x="3351127" y="3582996"/>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9" name="Google Shape;1429;p89"/>
          <p:cNvSpPr/>
          <p:nvPr/>
        </p:nvSpPr>
        <p:spPr>
          <a:xfrm>
            <a:off x="3503527" y="3735396"/>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0" name="Google Shape;1430;p89"/>
          <p:cNvSpPr/>
          <p:nvPr/>
        </p:nvSpPr>
        <p:spPr>
          <a:xfrm>
            <a:off x="3655927" y="3887796"/>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1" name="Google Shape;1431;p89"/>
          <p:cNvSpPr/>
          <p:nvPr/>
        </p:nvSpPr>
        <p:spPr>
          <a:xfrm>
            <a:off x="3808327" y="4040196"/>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Producer</a:t>
            </a:r>
            <a:endParaRPr b="0" i="0" sz="1400" u="none" cap="none" strike="noStrike">
              <a:solidFill>
                <a:schemeClr val="lt1"/>
              </a:solidFill>
              <a:latin typeface="Arial"/>
              <a:ea typeface="Arial"/>
              <a:cs typeface="Arial"/>
              <a:sym typeface="Arial"/>
            </a:endParaRPr>
          </a:p>
        </p:txBody>
      </p:sp>
      <p:cxnSp>
        <p:nvCxnSpPr>
          <p:cNvPr id="1432" name="Google Shape;1432;p89"/>
          <p:cNvCxnSpPr/>
          <p:nvPr/>
        </p:nvCxnSpPr>
        <p:spPr>
          <a:xfrm flipH="1" rot="10800000">
            <a:off x="4774110" y="2165618"/>
            <a:ext cx="1481700" cy="1432800"/>
          </a:xfrm>
          <a:prstGeom prst="straightConnector1">
            <a:avLst/>
          </a:prstGeom>
          <a:noFill/>
          <a:ln cap="flat" cmpd="sng" w="25400">
            <a:solidFill>
              <a:srgbClr val="1FA1FF"/>
            </a:solidFill>
            <a:prstDash val="solid"/>
            <a:round/>
            <a:headEnd len="sm" w="sm" type="none"/>
            <a:tailEnd len="med" w="med" type="stealth"/>
          </a:ln>
          <a:effectLst>
            <a:outerShdw blurRad="40000" rotWithShape="0" dir="5400000" dist="20000">
              <a:srgbClr val="000000">
                <a:alpha val="37650"/>
              </a:srgbClr>
            </a:outerShdw>
          </a:effectLst>
        </p:spPr>
      </p:cxnSp>
      <p:sp>
        <p:nvSpPr>
          <p:cNvPr id="1433" name="Google Shape;1433;p89"/>
          <p:cNvSpPr txBox="1"/>
          <p:nvPr/>
        </p:nvSpPr>
        <p:spPr>
          <a:xfrm>
            <a:off x="4411680" y="2530731"/>
            <a:ext cx="1295700" cy="54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1. register</a:t>
            </a:r>
            <a:endParaRPr b="0" i="0" sz="1000" u="none" cap="none" strike="noStrike">
              <a:solidFill>
                <a:srgbClr val="000000"/>
              </a:solidFill>
              <a:latin typeface="Proxima Nova"/>
              <a:ea typeface="Proxima Nova"/>
              <a:cs typeface="Proxima Nova"/>
              <a:sym typeface="Proxima Nova"/>
            </a:endParaRPr>
          </a:p>
        </p:txBody>
      </p:sp>
      <p:cxnSp>
        <p:nvCxnSpPr>
          <p:cNvPr id="1434" name="Google Shape;1434;p89"/>
          <p:cNvCxnSpPr/>
          <p:nvPr/>
        </p:nvCxnSpPr>
        <p:spPr>
          <a:xfrm flipH="1" rot="10800000">
            <a:off x="4950932" y="2352693"/>
            <a:ext cx="1402500" cy="1373700"/>
          </a:xfrm>
          <a:prstGeom prst="straightConnector1">
            <a:avLst/>
          </a:prstGeom>
          <a:noFill/>
          <a:ln cap="flat" cmpd="sng" w="25400">
            <a:solidFill>
              <a:srgbClr val="1FA1FF"/>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435" name="Google Shape;1435;p89"/>
          <p:cNvCxnSpPr/>
          <p:nvPr/>
        </p:nvCxnSpPr>
        <p:spPr>
          <a:xfrm flipH="1" rot="10800000">
            <a:off x="5059554" y="2458701"/>
            <a:ext cx="1459500" cy="1406100"/>
          </a:xfrm>
          <a:prstGeom prst="straightConnector1">
            <a:avLst/>
          </a:prstGeom>
          <a:noFill/>
          <a:ln cap="flat" cmpd="sng" w="25400">
            <a:solidFill>
              <a:srgbClr val="1FA1FF"/>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436" name="Google Shape;1436;p89"/>
          <p:cNvCxnSpPr/>
          <p:nvPr/>
        </p:nvCxnSpPr>
        <p:spPr>
          <a:xfrm flipH="1" rot="10800000">
            <a:off x="5203813" y="2627810"/>
            <a:ext cx="1453800" cy="1430100"/>
          </a:xfrm>
          <a:prstGeom prst="straightConnector1">
            <a:avLst/>
          </a:prstGeom>
          <a:noFill/>
          <a:ln cap="flat" cmpd="sng" w="25400">
            <a:solidFill>
              <a:srgbClr val="1FA1FF"/>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437" name="Google Shape;1437;p89"/>
          <p:cNvCxnSpPr/>
          <p:nvPr/>
        </p:nvCxnSpPr>
        <p:spPr>
          <a:xfrm rot="10800000">
            <a:off x="7422241" y="2627124"/>
            <a:ext cx="871200" cy="1343400"/>
          </a:xfrm>
          <a:prstGeom prst="straightConnector1">
            <a:avLst/>
          </a:prstGeom>
          <a:noFill/>
          <a:ln cap="flat" cmpd="sng" w="25400">
            <a:solidFill>
              <a:srgbClr val="1FA1FF"/>
            </a:solidFill>
            <a:prstDash val="solid"/>
            <a:round/>
            <a:headEnd len="med" w="med" type="stealth"/>
            <a:tailEnd len="med" w="med" type="stealth"/>
          </a:ln>
          <a:effectLst>
            <a:outerShdw blurRad="40000" rotWithShape="0" dir="5400000" dist="20000">
              <a:srgbClr val="000000">
                <a:alpha val="37650"/>
              </a:srgbClr>
            </a:outerShdw>
          </a:effectLst>
        </p:spPr>
      </p:cxnSp>
      <p:sp>
        <p:nvSpPr>
          <p:cNvPr id="1438" name="Google Shape;1438;p89"/>
          <p:cNvSpPr txBox="1"/>
          <p:nvPr/>
        </p:nvSpPr>
        <p:spPr>
          <a:xfrm>
            <a:off x="7613983" y="2734212"/>
            <a:ext cx="1295700" cy="54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2. discover	</a:t>
            </a:r>
            <a:endParaRPr b="0" i="0" sz="1000" u="none" cap="none" strike="noStrike">
              <a:solidFill>
                <a:srgbClr val="000000"/>
              </a:solidFill>
              <a:latin typeface="Proxima Nova"/>
              <a:ea typeface="Proxima Nova"/>
              <a:cs typeface="Proxima Nova"/>
              <a:sym typeface="Proxima Nova"/>
            </a:endParaRPr>
          </a:p>
        </p:txBody>
      </p:sp>
      <p:cxnSp>
        <p:nvCxnSpPr>
          <p:cNvPr id="1439" name="Google Shape;1439;p89"/>
          <p:cNvCxnSpPr/>
          <p:nvPr/>
        </p:nvCxnSpPr>
        <p:spPr>
          <a:xfrm>
            <a:off x="5375735" y="4379782"/>
            <a:ext cx="1664400" cy="0"/>
          </a:xfrm>
          <a:prstGeom prst="straightConnector1">
            <a:avLst/>
          </a:prstGeom>
          <a:noFill/>
          <a:ln cap="flat" cmpd="sng" w="25400">
            <a:solidFill>
              <a:srgbClr val="1FA1FF"/>
            </a:solidFill>
            <a:prstDash val="dash"/>
            <a:round/>
            <a:headEnd len="med" w="med" type="stealth"/>
            <a:tailEnd len="sm" w="sm" type="none"/>
          </a:ln>
          <a:effectLst>
            <a:outerShdw blurRad="40000" rotWithShape="0" dir="5400000" dist="20000">
              <a:srgbClr val="000000">
                <a:alpha val="37650"/>
              </a:srgbClr>
            </a:outerShdw>
          </a:effectLst>
        </p:spPr>
      </p:cxnSp>
      <p:sp>
        <p:nvSpPr>
          <p:cNvPr id="1440" name="Google Shape;1440;p89"/>
          <p:cNvSpPr txBox="1"/>
          <p:nvPr/>
        </p:nvSpPr>
        <p:spPr>
          <a:xfrm>
            <a:off x="5612286" y="4339304"/>
            <a:ext cx="1295700" cy="54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3. connect</a:t>
            </a:r>
            <a:endParaRPr b="0" i="0" sz="1000" u="none" cap="none" strike="noStrike">
              <a:solidFill>
                <a:srgbClr val="000000"/>
              </a:solidFill>
              <a:latin typeface="Proxima Nova"/>
              <a:ea typeface="Proxima Nova"/>
              <a:cs typeface="Proxima Nova"/>
              <a:sym typeface="Proxima Nova"/>
            </a:endParaRPr>
          </a:p>
        </p:txBody>
      </p:sp>
      <p:pic>
        <p:nvPicPr>
          <p:cNvPr descr="PCF-Services-Icons_Registry.png" id="1441" name="Google Shape;1441;p89"/>
          <p:cNvPicPr preferRelativeResize="0"/>
          <p:nvPr/>
        </p:nvPicPr>
        <p:blipFill rotWithShape="1">
          <a:blip r:embed="rId3">
            <a:alphaModFix/>
          </a:blip>
          <a:srcRect b="0" l="0" r="0" t="0"/>
          <a:stretch/>
        </p:blipFill>
        <p:spPr>
          <a:xfrm>
            <a:off x="8036355" y="175263"/>
            <a:ext cx="982712" cy="982712"/>
          </a:xfrm>
          <a:prstGeom prst="rect">
            <a:avLst/>
          </a:prstGeom>
          <a:noFill/>
          <a:ln>
            <a:noFill/>
          </a:ln>
        </p:spPr>
      </p:pic>
      <p:sp>
        <p:nvSpPr>
          <p:cNvPr id="1442" name="Google Shape;1442;p89"/>
          <p:cNvSpPr/>
          <p:nvPr/>
        </p:nvSpPr>
        <p:spPr>
          <a:xfrm>
            <a:off x="6388730" y="1548139"/>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Service Registry</a:t>
            </a:r>
            <a:endParaRPr b="0" i="0" sz="1400" u="none" cap="none" strike="noStrike">
              <a:solidFill>
                <a:schemeClr val="lt1"/>
              </a:solidFill>
              <a:latin typeface="Arial"/>
              <a:ea typeface="Arial"/>
              <a:cs typeface="Arial"/>
              <a:sym typeface="Arial"/>
            </a:endParaRPr>
          </a:p>
        </p:txBody>
      </p:sp>
      <p:sp>
        <p:nvSpPr>
          <p:cNvPr id="1443" name="Google Shape;1443;p89"/>
          <p:cNvSpPr/>
          <p:nvPr/>
        </p:nvSpPr>
        <p:spPr>
          <a:xfrm>
            <a:off x="6541130" y="1700539"/>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Service Registry</a:t>
            </a:r>
            <a:endParaRPr b="0" i="0" sz="1400" u="none" cap="none" strike="noStrike">
              <a:solidFill>
                <a:schemeClr val="lt1"/>
              </a:solidFill>
              <a:latin typeface="Arial"/>
              <a:ea typeface="Arial"/>
              <a:cs typeface="Arial"/>
              <a:sym typeface="Arial"/>
            </a:endParaRPr>
          </a:p>
        </p:txBody>
      </p:sp>
      <p:sp>
        <p:nvSpPr>
          <p:cNvPr id="1444" name="Google Shape;1444;p89"/>
          <p:cNvSpPr/>
          <p:nvPr/>
        </p:nvSpPr>
        <p:spPr>
          <a:xfrm>
            <a:off x="6693530" y="1852939"/>
            <a:ext cx="1449600" cy="7056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Service Registry</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90"/>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Proxima Nova"/>
              <a:buNone/>
            </a:pPr>
            <a:r>
              <a:rPr b="1" i="0" lang="en" sz="2500" u="none" cap="none" strike="noStrike">
                <a:solidFill>
                  <a:schemeClr val="dk1"/>
                </a:solidFill>
                <a:latin typeface="Proxima Nova"/>
                <a:ea typeface="Proxima Nova"/>
                <a:cs typeface="Proxima Nova"/>
                <a:sym typeface="Proxima Nova"/>
              </a:rPr>
              <a:t>SCS:</a:t>
            </a:r>
            <a:br>
              <a:rPr b="1" i="0" lang="en" sz="2500" u="none" cap="none" strike="noStrike">
                <a:solidFill>
                  <a:schemeClr val="dk1"/>
                </a:solidFill>
                <a:latin typeface="Proxima Nova"/>
                <a:ea typeface="Proxima Nova"/>
                <a:cs typeface="Proxima Nova"/>
                <a:sym typeface="Proxima Nova"/>
              </a:rPr>
            </a:br>
            <a:r>
              <a:rPr b="1" i="0" lang="en" sz="2500" u="none" cap="none" strike="noStrike">
                <a:solidFill>
                  <a:schemeClr val="dk1"/>
                </a:solidFill>
                <a:latin typeface="Proxima Nova"/>
                <a:ea typeface="Proxima Nova"/>
                <a:cs typeface="Proxima Nova"/>
                <a:sym typeface="Proxima Nova"/>
              </a:rPr>
              <a:t>Circuit Breaker</a:t>
            </a:r>
            <a:endParaRPr b="1" i="0" sz="2500" u="none" cap="none" strike="noStrike">
              <a:solidFill>
                <a:schemeClr val="dk1"/>
              </a:solidFill>
              <a:latin typeface="Proxima Nova"/>
              <a:ea typeface="Proxima Nova"/>
              <a:cs typeface="Proxima Nova"/>
              <a:sym typeface="Proxima Nova"/>
            </a:endParaRPr>
          </a:p>
        </p:txBody>
      </p:sp>
      <p:sp>
        <p:nvSpPr>
          <p:cNvPr id="1450" name="Google Shape;1450;p90"/>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chemeClr val="folHlink"/>
              </a:buClr>
              <a:buSzPts val="1100"/>
              <a:buFont typeface="Proxima Nova"/>
              <a:buNone/>
            </a:pPr>
            <a:r>
              <a:rPr b="0" i="0" lang="en" sz="1300" u="none" cap="none" strike="noStrike">
                <a:solidFill>
                  <a:srgbClr val="FFFFFF"/>
                </a:solidFill>
                <a:latin typeface="Proxima Nova"/>
                <a:ea typeface="Proxima Nova"/>
                <a:cs typeface="Proxima Nova"/>
                <a:sym typeface="Proxima Nova"/>
              </a:rPr>
              <a:t>Fault Tolerance Library for Distributed Systems </a:t>
            </a:r>
            <a:endParaRPr b="0" i="0" sz="1300" u="none" cap="none" strike="noStrike">
              <a:solidFill>
                <a:srgbClr val="FFFFFF"/>
              </a:solidFill>
              <a:latin typeface="Proxima Nova"/>
              <a:ea typeface="Proxima Nova"/>
              <a:cs typeface="Proxima Nova"/>
              <a:sym typeface="Proxima Nova"/>
            </a:endParaRPr>
          </a:p>
        </p:txBody>
      </p:sp>
      <p:sp>
        <p:nvSpPr>
          <p:cNvPr id="1451" name="Google Shape;1451;p90"/>
          <p:cNvSpPr/>
          <p:nvPr/>
        </p:nvSpPr>
        <p:spPr>
          <a:xfrm>
            <a:off x="3760557" y="1580451"/>
            <a:ext cx="1867200" cy="11658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rPr b="0" i="0" lang="en" sz="1400" u="none" cap="none" strike="noStrike">
                <a:solidFill>
                  <a:schemeClr val="dk1"/>
                </a:solidFill>
                <a:latin typeface="Arial"/>
                <a:ea typeface="Arial"/>
                <a:cs typeface="Arial"/>
                <a:sym typeface="Arial"/>
              </a:rPr>
              <a:t>Closed</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000"/>
              <a:buFont typeface="Arial"/>
              <a:buNone/>
            </a:pPr>
            <a:r>
              <a:rPr b="0" i="0" lang="en" sz="1000" u="none" cap="none" strike="noStrike">
                <a:solidFill>
                  <a:schemeClr val="dk1"/>
                </a:solidFill>
                <a:latin typeface="Arial"/>
                <a:ea typeface="Arial"/>
                <a:cs typeface="Arial"/>
                <a:sym typeface="Arial"/>
              </a:rPr>
              <a:t>on call / pass through</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000"/>
              <a:buFont typeface="Arial"/>
              <a:buNone/>
            </a:pPr>
            <a:r>
              <a:rPr b="0" i="0" lang="en" sz="1000" u="none" cap="none" strike="noStrike">
                <a:solidFill>
                  <a:schemeClr val="dk1"/>
                </a:solidFill>
                <a:latin typeface="Arial"/>
                <a:ea typeface="Arial"/>
                <a:cs typeface="Arial"/>
                <a:sym typeface="Arial"/>
              </a:rPr>
              <a:t>call succeeds / reset count</a:t>
            </a:r>
            <a:endParaRPr/>
          </a:p>
          <a:p>
            <a:pPr indent="0" lvl="0" marL="0" marR="0" rtl="0" algn="ctr">
              <a:lnSpc>
                <a:spcPct val="100000"/>
              </a:lnSpc>
              <a:spcBef>
                <a:spcPts val="0"/>
              </a:spcBef>
              <a:spcAft>
                <a:spcPts val="0"/>
              </a:spcAft>
              <a:buClr>
                <a:schemeClr val="dk1"/>
              </a:buClr>
              <a:buSzPts val="1000"/>
              <a:buFont typeface="Arial"/>
              <a:buNone/>
            </a:pPr>
            <a:r>
              <a:rPr b="0" i="0" lang="en" sz="1000" u="none" cap="none" strike="noStrike">
                <a:solidFill>
                  <a:schemeClr val="dk1"/>
                </a:solidFill>
                <a:latin typeface="Arial"/>
                <a:ea typeface="Arial"/>
                <a:cs typeface="Arial"/>
                <a:sym typeface="Arial"/>
              </a:rPr>
              <a:t>call fails / count failure</a:t>
            </a:r>
            <a:endParaRPr/>
          </a:p>
          <a:p>
            <a:pPr indent="0" lvl="0" marL="0" marR="0" rtl="0" algn="ctr">
              <a:lnSpc>
                <a:spcPct val="100000"/>
              </a:lnSpc>
              <a:spcBef>
                <a:spcPts val="0"/>
              </a:spcBef>
              <a:spcAft>
                <a:spcPts val="0"/>
              </a:spcAft>
              <a:buClr>
                <a:schemeClr val="dk1"/>
              </a:buClr>
              <a:buSzPts val="1000"/>
              <a:buFont typeface="Arial"/>
              <a:buNone/>
            </a:pPr>
            <a:r>
              <a:rPr b="0" i="0" lang="en" sz="1000" u="none" cap="none" strike="noStrike">
                <a:solidFill>
                  <a:schemeClr val="dk1"/>
                </a:solidFill>
                <a:latin typeface="Arial"/>
                <a:ea typeface="Arial"/>
                <a:cs typeface="Arial"/>
                <a:sym typeface="Arial"/>
              </a:rPr>
              <a:t>threshold reached / trip breaker</a:t>
            </a:r>
            <a:endParaRPr b="0" i="0" sz="1000" u="none" cap="none" strike="noStrike">
              <a:solidFill>
                <a:schemeClr val="dk1"/>
              </a:solidFill>
              <a:latin typeface="Arial"/>
              <a:ea typeface="Arial"/>
              <a:cs typeface="Arial"/>
              <a:sym typeface="Arial"/>
            </a:endParaRPr>
          </a:p>
        </p:txBody>
      </p:sp>
      <p:sp>
        <p:nvSpPr>
          <p:cNvPr id="1452" name="Google Shape;1452;p90"/>
          <p:cNvSpPr/>
          <p:nvPr/>
        </p:nvSpPr>
        <p:spPr>
          <a:xfrm>
            <a:off x="7168362" y="3680324"/>
            <a:ext cx="1867200" cy="11484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Half-Open</a:t>
            </a:r>
            <a:endParaRPr/>
          </a:p>
          <a:p>
            <a:pPr indent="0" lvl="0" marL="0" marR="0" rtl="0" algn="ctr">
              <a:lnSpc>
                <a:spcPct val="100000"/>
              </a:lnSpc>
              <a:spcBef>
                <a:spcPts val="0"/>
              </a:spcBef>
              <a:spcAft>
                <a:spcPts val="0"/>
              </a:spcAft>
              <a:buClr>
                <a:schemeClr val="lt1"/>
              </a:buClr>
              <a:buSzPts val="1000"/>
              <a:buFont typeface="Arial"/>
              <a:buNone/>
            </a:pPr>
            <a:r>
              <a:rPr b="0" i="0" lang="en" sz="1000" u="none" cap="none" strike="noStrike">
                <a:solidFill>
                  <a:schemeClr val="lt1"/>
                </a:solidFill>
                <a:latin typeface="Arial"/>
                <a:ea typeface="Arial"/>
                <a:cs typeface="Arial"/>
                <a:sym typeface="Arial"/>
              </a:rPr>
              <a:t>on call / pass through</a:t>
            </a:r>
            <a:endParaRPr/>
          </a:p>
          <a:p>
            <a:pPr indent="0" lvl="0" marL="0" marR="0" rtl="0" algn="ctr">
              <a:lnSpc>
                <a:spcPct val="100000"/>
              </a:lnSpc>
              <a:spcBef>
                <a:spcPts val="0"/>
              </a:spcBef>
              <a:spcAft>
                <a:spcPts val="0"/>
              </a:spcAft>
              <a:buClr>
                <a:schemeClr val="lt1"/>
              </a:buClr>
              <a:buSzPts val="1000"/>
              <a:buFont typeface="Arial"/>
              <a:buNone/>
            </a:pPr>
            <a:r>
              <a:rPr b="0" i="0" lang="en" sz="1000" u="none" cap="none" strike="noStrike">
                <a:solidFill>
                  <a:schemeClr val="lt1"/>
                </a:solidFill>
                <a:latin typeface="Arial"/>
                <a:ea typeface="Arial"/>
                <a:cs typeface="Arial"/>
                <a:sym typeface="Arial"/>
              </a:rPr>
              <a:t>call succeeds / reset</a:t>
            </a:r>
            <a:endParaRPr/>
          </a:p>
          <a:p>
            <a:pPr indent="0" lvl="0" marL="0" marR="0" rtl="0" algn="ctr">
              <a:lnSpc>
                <a:spcPct val="100000"/>
              </a:lnSpc>
              <a:spcBef>
                <a:spcPts val="0"/>
              </a:spcBef>
              <a:spcAft>
                <a:spcPts val="0"/>
              </a:spcAft>
              <a:buClr>
                <a:schemeClr val="lt1"/>
              </a:buClr>
              <a:buSzPts val="1000"/>
              <a:buFont typeface="Arial"/>
              <a:buNone/>
            </a:pPr>
            <a:r>
              <a:rPr b="0" i="0" lang="en" sz="1000" u="none" cap="none" strike="noStrike">
                <a:solidFill>
                  <a:schemeClr val="lt1"/>
                </a:solidFill>
                <a:latin typeface="Arial"/>
                <a:ea typeface="Arial"/>
                <a:cs typeface="Arial"/>
                <a:sym typeface="Arial"/>
              </a:rPr>
              <a:t>call fails / trip breaker</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3" name="Google Shape;1453;p90"/>
          <p:cNvSpPr/>
          <p:nvPr/>
        </p:nvSpPr>
        <p:spPr>
          <a:xfrm>
            <a:off x="7092272" y="1608040"/>
            <a:ext cx="1867200" cy="1165800"/>
          </a:xfrm>
          <a:prstGeom prst="rect">
            <a:avLst/>
          </a:prstGeom>
          <a:gradFill>
            <a:gsLst>
              <a:gs pos="0">
                <a:srgbClr val="D1F0EC"/>
              </a:gs>
              <a:gs pos="100000">
                <a:srgbClr val="DDFFFF"/>
              </a:gs>
            </a:gsLst>
            <a:lin ang="16200038" scaled="0"/>
          </a:gradFill>
          <a:ln cap="flat" cmpd="sng" w="9525">
            <a:solidFill>
              <a:srgbClr val="CFE7E4"/>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n" sz="1400" u="none" cap="none" strike="noStrike">
                <a:solidFill>
                  <a:schemeClr val="lt1"/>
                </a:solidFill>
                <a:latin typeface="Arial"/>
                <a:ea typeface="Arial"/>
                <a:cs typeface="Arial"/>
                <a:sym typeface="Arial"/>
              </a:rPr>
              <a:t>Open</a:t>
            </a:r>
            <a:endParaRPr/>
          </a:p>
          <a:p>
            <a:pPr indent="0" lvl="0" marL="0" marR="0" rtl="0" algn="ctr">
              <a:lnSpc>
                <a:spcPct val="100000"/>
              </a:lnSpc>
              <a:spcBef>
                <a:spcPts val="0"/>
              </a:spcBef>
              <a:spcAft>
                <a:spcPts val="0"/>
              </a:spcAft>
              <a:buClr>
                <a:schemeClr val="lt1"/>
              </a:buClr>
              <a:buSzPts val="1000"/>
              <a:buFont typeface="Arial"/>
              <a:buNone/>
            </a:pPr>
            <a:r>
              <a:rPr b="0" i="0" lang="en" sz="1000" u="none" cap="none" strike="noStrike">
                <a:solidFill>
                  <a:schemeClr val="lt1"/>
                </a:solidFill>
                <a:latin typeface="Arial"/>
                <a:ea typeface="Arial"/>
                <a:cs typeface="Arial"/>
                <a:sym typeface="Arial"/>
              </a:rPr>
              <a:t>on call / fail</a:t>
            </a:r>
            <a:endParaRPr/>
          </a:p>
          <a:p>
            <a:pPr indent="0" lvl="0" marL="0" marR="0" rtl="0" algn="ctr">
              <a:lnSpc>
                <a:spcPct val="100000"/>
              </a:lnSpc>
              <a:spcBef>
                <a:spcPts val="0"/>
              </a:spcBef>
              <a:spcAft>
                <a:spcPts val="0"/>
              </a:spcAft>
              <a:buClr>
                <a:schemeClr val="lt1"/>
              </a:buClr>
              <a:buSzPts val="1000"/>
              <a:buFont typeface="Arial"/>
              <a:buNone/>
            </a:pPr>
            <a:r>
              <a:rPr b="0" i="0" lang="en" sz="1000" u="none" cap="none" strike="noStrike">
                <a:solidFill>
                  <a:schemeClr val="lt1"/>
                </a:solidFill>
                <a:latin typeface="Arial"/>
                <a:ea typeface="Arial"/>
                <a:cs typeface="Arial"/>
                <a:sym typeface="Arial"/>
              </a:rPr>
              <a:t>on timeout / attempt reset</a:t>
            </a:r>
            <a:endParaRPr b="0" i="0" sz="1000" u="none" cap="none" strike="noStrike">
              <a:solidFill>
                <a:schemeClr val="lt1"/>
              </a:solidFill>
              <a:latin typeface="Arial"/>
              <a:ea typeface="Arial"/>
              <a:cs typeface="Arial"/>
              <a:sym typeface="Arial"/>
            </a:endParaRPr>
          </a:p>
        </p:txBody>
      </p:sp>
      <p:cxnSp>
        <p:nvCxnSpPr>
          <p:cNvPr id="1454" name="Google Shape;1454;p90"/>
          <p:cNvCxnSpPr/>
          <p:nvPr/>
        </p:nvCxnSpPr>
        <p:spPr>
          <a:xfrm>
            <a:off x="5653568" y="2151496"/>
            <a:ext cx="1404600" cy="4500"/>
          </a:xfrm>
          <a:prstGeom prst="straightConnector1">
            <a:avLst/>
          </a:prstGeom>
          <a:noFill/>
          <a:ln cap="flat" cmpd="sng" w="25400">
            <a:solidFill>
              <a:srgbClr val="1FA1FF"/>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455" name="Google Shape;1455;p90"/>
          <p:cNvCxnSpPr/>
          <p:nvPr/>
        </p:nvCxnSpPr>
        <p:spPr>
          <a:xfrm rot="10800000">
            <a:off x="5282831" y="2872497"/>
            <a:ext cx="1570200" cy="1187700"/>
          </a:xfrm>
          <a:prstGeom prst="straightConnector1">
            <a:avLst/>
          </a:prstGeom>
          <a:noFill/>
          <a:ln cap="flat" cmpd="sng" w="25400">
            <a:solidFill>
              <a:srgbClr val="1FA1FF"/>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456" name="Google Shape;1456;p90"/>
          <p:cNvCxnSpPr/>
          <p:nvPr/>
        </p:nvCxnSpPr>
        <p:spPr>
          <a:xfrm rot="10800000">
            <a:off x="7900905" y="2787959"/>
            <a:ext cx="0" cy="906900"/>
          </a:xfrm>
          <a:prstGeom prst="straightConnector1">
            <a:avLst/>
          </a:prstGeom>
          <a:noFill/>
          <a:ln cap="flat" cmpd="sng" w="25400">
            <a:solidFill>
              <a:srgbClr val="1FA1FF"/>
            </a:solidFill>
            <a:prstDash val="solid"/>
            <a:round/>
            <a:headEnd len="med" w="med" type="stealth"/>
            <a:tailEnd len="sm" w="sm" type="none"/>
          </a:ln>
          <a:effectLst>
            <a:outerShdw blurRad="40000" rotWithShape="0" dir="5400000" dist="20000">
              <a:srgbClr val="000000">
                <a:alpha val="37650"/>
              </a:srgbClr>
            </a:outerShdw>
          </a:effectLst>
        </p:spPr>
      </p:cxnSp>
      <p:cxnSp>
        <p:nvCxnSpPr>
          <p:cNvPr id="1457" name="Google Shape;1457;p90"/>
          <p:cNvCxnSpPr/>
          <p:nvPr/>
        </p:nvCxnSpPr>
        <p:spPr>
          <a:xfrm rot="10800000">
            <a:off x="7165972" y="2782865"/>
            <a:ext cx="0" cy="890100"/>
          </a:xfrm>
          <a:prstGeom prst="straightConnector1">
            <a:avLst/>
          </a:prstGeom>
          <a:noFill/>
          <a:ln cap="flat" cmpd="sng" w="25400">
            <a:solidFill>
              <a:srgbClr val="1FA1FF"/>
            </a:solidFill>
            <a:prstDash val="solid"/>
            <a:round/>
            <a:headEnd len="sm" w="sm" type="none"/>
            <a:tailEnd len="med" w="med" type="stealth"/>
          </a:ln>
          <a:effectLst>
            <a:outerShdw blurRad="40000" rotWithShape="0" dir="5400000" dist="20000">
              <a:srgbClr val="000000">
                <a:alpha val="37650"/>
              </a:srgbClr>
            </a:outerShdw>
          </a:effectLst>
        </p:spPr>
      </p:cxnSp>
      <p:cxnSp>
        <p:nvCxnSpPr>
          <p:cNvPr id="1458" name="Google Shape;1458;p90"/>
          <p:cNvCxnSpPr/>
          <p:nvPr/>
        </p:nvCxnSpPr>
        <p:spPr>
          <a:xfrm>
            <a:off x="3217126" y="2201142"/>
            <a:ext cx="420900" cy="0"/>
          </a:xfrm>
          <a:prstGeom prst="straightConnector1">
            <a:avLst/>
          </a:prstGeom>
          <a:noFill/>
          <a:ln cap="flat" cmpd="sng" w="25400">
            <a:solidFill>
              <a:srgbClr val="1FA1FF"/>
            </a:solidFill>
            <a:prstDash val="solid"/>
            <a:round/>
            <a:headEnd len="med" w="med" type="oval"/>
            <a:tailEnd len="med" w="med" type="stealth"/>
          </a:ln>
          <a:effectLst>
            <a:outerShdw blurRad="40000" rotWithShape="0" dir="5400000" dist="20000">
              <a:srgbClr val="000000">
                <a:alpha val="37650"/>
              </a:srgbClr>
            </a:outerShdw>
          </a:effectLst>
        </p:spPr>
      </p:cxnSp>
      <p:sp>
        <p:nvSpPr>
          <p:cNvPr id="1459" name="Google Shape;1459;p90"/>
          <p:cNvSpPr txBox="1"/>
          <p:nvPr/>
        </p:nvSpPr>
        <p:spPr>
          <a:xfrm>
            <a:off x="6372359" y="2872539"/>
            <a:ext cx="782700" cy="54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trip </a:t>
            </a:r>
            <a:endParaRPr/>
          </a:p>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breaker</a:t>
            </a:r>
            <a:endParaRPr b="0" i="0" sz="1000" u="none" cap="none" strike="noStrike">
              <a:solidFill>
                <a:srgbClr val="000000"/>
              </a:solidFill>
              <a:latin typeface="Proxima Nova"/>
              <a:ea typeface="Proxima Nova"/>
              <a:cs typeface="Proxima Nova"/>
              <a:sym typeface="Proxima Nova"/>
            </a:endParaRPr>
          </a:p>
        </p:txBody>
      </p:sp>
      <p:sp>
        <p:nvSpPr>
          <p:cNvPr id="1460" name="Google Shape;1460;p90"/>
          <p:cNvSpPr txBox="1"/>
          <p:nvPr/>
        </p:nvSpPr>
        <p:spPr>
          <a:xfrm>
            <a:off x="5336082" y="3651960"/>
            <a:ext cx="635100" cy="235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reset	</a:t>
            </a:r>
            <a:endParaRPr b="0" i="0" sz="1000" u="none" cap="none" strike="noStrike">
              <a:solidFill>
                <a:srgbClr val="000000"/>
              </a:solidFill>
              <a:latin typeface="Proxima Nova"/>
              <a:ea typeface="Proxima Nova"/>
              <a:cs typeface="Proxima Nova"/>
              <a:sym typeface="Proxima Nova"/>
            </a:endParaRPr>
          </a:p>
        </p:txBody>
      </p:sp>
      <p:sp>
        <p:nvSpPr>
          <p:cNvPr id="1461" name="Google Shape;1461;p90"/>
          <p:cNvSpPr txBox="1"/>
          <p:nvPr/>
        </p:nvSpPr>
        <p:spPr>
          <a:xfrm>
            <a:off x="8030782" y="2848197"/>
            <a:ext cx="782700" cy="54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attempt</a:t>
            </a:r>
            <a:endParaRPr/>
          </a:p>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reset</a:t>
            </a:r>
            <a:endParaRPr b="0" i="0" sz="1000" u="none" cap="none" strike="noStrike">
              <a:solidFill>
                <a:srgbClr val="000000"/>
              </a:solidFill>
              <a:latin typeface="Proxima Nova"/>
              <a:ea typeface="Proxima Nova"/>
              <a:cs typeface="Proxima Nova"/>
              <a:sym typeface="Proxima Nova"/>
            </a:endParaRPr>
          </a:p>
        </p:txBody>
      </p:sp>
      <p:sp>
        <p:nvSpPr>
          <p:cNvPr id="1462" name="Google Shape;1462;p90"/>
          <p:cNvSpPr txBox="1"/>
          <p:nvPr/>
        </p:nvSpPr>
        <p:spPr>
          <a:xfrm>
            <a:off x="5578395" y="1561813"/>
            <a:ext cx="782700" cy="5421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trip </a:t>
            </a:r>
            <a:endParaRPr/>
          </a:p>
          <a:p>
            <a:pPr indent="-342900" lvl="0" marL="457200" marR="0" rtl="0" algn="l">
              <a:lnSpc>
                <a:spcPct val="115000"/>
              </a:lnSpc>
              <a:spcBef>
                <a:spcPts val="0"/>
              </a:spcBef>
              <a:spcAft>
                <a:spcPts val="0"/>
              </a:spcAft>
              <a:buClr>
                <a:srgbClr val="FFFFFF"/>
              </a:buClr>
              <a:buSzPts val="1000"/>
              <a:buFont typeface="Proxima Nova"/>
              <a:buNone/>
            </a:pPr>
            <a:r>
              <a:rPr b="0" i="0" lang="en" sz="1000" u="none" cap="none" strike="noStrike">
                <a:solidFill>
                  <a:srgbClr val="000000"/>
                </a:solidFill>
                <a:latin typeface="Proxima Nova"/>
                <a:ea typeface="Proxima Nova"/>
                <a:cs typeface="Proxima Nova"/>
                <a:sym typeface="Proxima Nova"/>
              </a:rPr>
              <a:t>breaker</a:t>
            </a:r>
            <a:endParaRPr b="0" i="0" sz="1000" u="none" cap="none" strike="noStrike">
              <a:solidFill>
                <a:srgbClr val="000000"/>
              </a:solidFill>
              <a:latin typeface="Proxima Nova"/>
              <a:ea typeface="Proxima Nova"/>
              <a:cs typeface="Proxima Nova"/>
              <a:sym typeface="Proxima Nova"/>
            </a:endParaRPr>
          </a:p>
        </p:txBody>
      </p:sp>
      <p:pic>
        <p:nvPicPr>
          <p:cNvPr descr="PCF-Services-Icons_Circuit.png" id="1463" name="Google Shape;1463;p90"/>
          <p:cNvPicPr preferRelativeResize="0"/>
          <p:nvPr/>
        </p:nvPicPr>
        <p:blipFill rotWithShape="1">
          <a:blip r:embed="rId3">
            <a:alphaModFix/>
          </a:blip>
          <a:srcRect b="0" l="0" r="0" t="0"/>
          <a:stretch/>
        </p:blipFill>
        <p:spPr>
          <a:xfrm>
            <a:off x="7976877" y="227886"/>
            <a:ext cx="982712" cy="9827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91"/>
          <p:cNvSpPr txBox="1"/>
          <p:nvPr>
            <p:ph idx="1" type="body"/>
          </p:nvPr>
        </p:nvSpPr>
        <p:spPr>
          <a:xfrm>
            <a:off x="915400" y="900400"/>
            <a:ext cx="7333200" cy="3769500"/>
          </a:xfrm>
          <a:prstGeom prst="rect">
            <a:avLst/>
          </a:prstGeom>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Clr>
                <a:srgbClr val="000000"/>
              </a:buClr>
              <a:buSzPts val="1400"/>
              <a:buChar char="●"/>
            </a:pPr>
            <a:r>
              <a:rPr lang="en">
                <a:solidFill>
                  <a:srgbClr val="000000"/>
                </a:solidFill>
              </a:rPr>
              <a:t>Open Source, available via NuGet and at https://steeltoe.io</a:t>
            </a:r>
            <a:endParaRPr>
              <a:solidFill>
                <a:srgbClr val="000000"/>
              </a:solidFill>
            </a:endParaRPr>
          </a:p>
          <a:p>
            <a:pPr indent="-317500" lvl="0" marL="457200" rtl="0" algn="l">
              <a:lnSpc>
                <a:spcPct val="125000"/>
              </a:lnSpc>
              <a:spcBef>
                <a:spcPts val="0"/>
              </a:spcBef>
              <a:spcAft>
                <a:spcPts val="0"/>
              </a:spcAft>
              <a:buClr>
                <a:srgbClr val="000000"/>
              </a:buClr>
              <a:buSzPts val="1400"/>
              <a:buChar char="●"/>
            </a:pPr>
            <a:r>
              <a:rPr lang="en">
                <a:solidFill>
                  <a:srgbClr val="000000"/>
                </a:solidFill>
              </a:rPr>
              <a:t>Enables implementation of industry standard best practices when building resilient microservices for the cloud</a:t>
            </a:r>
            <a:endParaRPr/>
          </a:p>
          <a:p>
            <a:pPr indent="-317500" lvl="1" marL="914400" rtl="0" algn="l">
              <a:spcBef>
                <a:spcPts val="0"/>
              </a:spcBef>
              <a:spcAft>
                <a:spcPts val="0"/>
              </a:spcAft>
              <a:buSzPts val="1400"/>
              <a:buChar char="○"/>
            </a:pPr>
            <a:r>
              <a:rPr lang="en"/>
              <a:t>Designed to give .Net capabilities Java has enjoyed with Spring Cloud</a:t>
            </a:r>
            <a:endParaRPr/>
          </a:p>
          <a:p>
            <a:pPr indent="-311150" lvl="2" marL="13716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Configuration Server client</a:t>
            </a:r>
            <a:endParaRPr sz="1300">
              <a:solidFill>
                <a:srgbClr val="111111"/>
              </a:solidFill>
              <a:latin typeface="Helvetica Neue"/>
              <a:ea typeface="Helvetica Neue"/>
              <a:cs typeface="Helvetica Neue"/>
              <a:sym typeface="Helvetica Neue"/>
            </a:endParaRPr>
          </a:p>
          <a:p>
            <a:pPr indent="-311150" lvl="2" marL="13716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Service Discovery client</a:t>
            </a:r>
            <a:endParaRPr sz="1300">
              <a:solidFill>
                <a:srgbClr val="111111"/>
              </a:solidFill>
              <a:latin typeface="Helvetica Neue"/>
              <a:ea typeface="Helvetica Neue"/>
              <a:cs typeface="Helvetica Neue"/>
              <a:sym typeface="Helvetica Neue"/>
            </a:endParaRPr>
          </a:p>
          <a:p>
            <a:pPr indent="-311150" lvl="2" marL="13716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Hystrix Circuit Breaker</a:t>
            </a:r>
            <a:endParaRPr sz="1300">
              <a:solidFill>
                <a:srgbClr val="111111"/>
              </a:solidFill>
              <a:latin typeface="Helvetica Neue"/>
              <a:ea typeface="Helvetica Neue"/>
              <a:cs typeface="Helvetica Neue"/>
              <a:sym typeface="Helvetica Neue"/>
            </a:endParaRPr>
          </a:p>
          <a:p>
            <a:pPr indent="-311150" lvl="2" marL="13716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Management endpoints</a:t>
            </a:r>
            <a:endParaRPr/>
          </a:p>
          <a:p>
            <a:pPr indent="-317500" lvl="0" marL="457200" rtl="0" algn="l">
              <a:spcBef>
                <a:spcPts val="0"/>
              </a:spcBef>
              <a:spcAft>
                <a:spcPts val="0"/>
              </a:spcAft>
              <a:buSzPts val="1400"/>
              <a:buChar char="●"/>
            </a:pPr>
            <a:r>
              <a:rPr lang="en"/>
              <a:t>Simplifies implementing .Net on PCF</a:t>
            </a:r>
            <a:endParaRPr/>
          </a:p>
          <a:p>
            <a:pPr indent="-311150" lvl="1" marL="9144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Connectors (such as MySql, Redis, Postgres, RabbitMQ, OAuth, and others)</a:t>
            </a:r>
            <a:endParaRPr sz="1300">
              <a:solidFill>
                <a:srgbClr val="111111"/>
              </a:solidFill>
              <a:latin typeface="Helvetica Neue"/>
              <a:ea typeface="Helvetica Neue"/>
              <a:cs typeface="Helvetica Neue"/>
              <a:sym typeface="Helvetica Neue"/>
            </a:endParaRPr>
          </a:p>
          <a:p>
            <a:pPr indent="-311150" lvl="1" marL="9144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Configuration providers</a:t>
            </a:r>
            <a:endParaRPr sz="1300">
              <a:solidFill>
                <a:srgbClr val="111111"/>
              </a:solidFill>
              <a:latin typeface="Helvetica Neue"/>
              <a:ea typeface="Helvetica Neue"/>
              <a:cs typeface="Helvetica Neue"/>
              <a:sym typeface="Helvetica Neue"/>
            </a:endParaRPr>
          </a:p>
          <a:p>
            <a:pPr indent="-311150" lvl="1" marL="9144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Security providers (OAuth SSO, JWT, Redis Key Ring Storage, and others)</a:t>
            </a:r>
            <a:endParaRPr sz="1300">
              <a:solidFill>
                <a:srgbClr val="111111"/>
              </a:solidFill>
              <a:latin typeface="Helvetica Neue"/>
              <a:ea typeface="Helvetica Neue"/>
              <a:cs typeface="Helvetica Neue"/>
              <a:sym typeface="Helvetica Neue"/>
            </a:endParaRPr>
          </a:p>
          <a:p>
            <a:pPr indent="-311150" lvl="1" marL="9144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Logging providers</a:t>
            </a:r>
            <a:endParaRPr sz="1300">
              <a:solidFill>
                <a:srgbClr val="111111"/>
              </a:solidFill>
              <a:latin typeface="Helvetica Neue"/>
              <a:ea typeface="Helvetica Neue"/>
              <a:cs typeface="Helvetica Neue"/>
              <a:sym typeface="Helvetica Neue"/>
            </a:endParaRPr>
          </a:p>
          <a:p>
            <a:pPr indent="-311150" lvl="0" marL="4572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Works with both .NET Framework 4.x and .NET Core</a:t>
            </a:r>
            <a:endParaRPr sz="1300">
              <a:solidFill>
                <a:srgbClr val="111111"/>
              </a:solidFill>
              <a:latin typeface="Helvetica Neue"/>
              <a:ea typeface="Helvetica Neue"/>
              <a:cs typeface="Helvetica Neue"/>
              <a:sym typeface="Helvetica Neue"/>
            </a:endParaRPr>
          </a:p>
          <a:p>
            <a:pPr indent="-311150" lvl="0" marL="457200" rtl="0" algn="l">
              <a:lnSpc>
                <a:spcPct val="115000"/>
              </a:lnSpc>
              <a:spcBef>
                <a:spcPts val="0"/>
              </a:spcBef>
              <a:spcAft>
                <a:spcPts val="0"/>
              </a:spcAft>
              <a:buClr>
                <a:srgbClr val="111111"/>
              </a:buClr>
              <a:buSzPts val="1300"/>
              <a:buFont typeface="Helvetica Neue"/>
              <a:buChar char="●"/>
            </a:pPr>
            <a:r>
              <a:rPr lang="en" sz="1300">
                <a:solidFill>
                  <a:srgbClr val="111111"/>
                </a:solidFill>
                <a:latin typeface="Helvetica Neue"/>
                <a:ea typeface="Helvetica Neue"/>
                <a:cs typeface="Helvetica Neue"/>
                <a:sym typeface="Helvetica Neue"/>
              </a:rPr>
              <a:t>Does not requires PCF to be used in apps</a:t>
            </a:r>
            <a:endParaRPr sz="1300">
              <a:solidFill>
                <a:srgbClr val="111111"/>
              </a:solidFill>
              <a:latin typeface="Helvetica Neue"/>
              <a:ea typeface="Helvetica Neue"/>
              <a:cs typeface="Helvetica Neue"/>
              <a:sym typeface="Helvetica Neue"/>
            </a:endParaRPr>
          </a:p>
        </p:txBody>
      </p:sp>
      <p:sp>
        <p:nvSpPr>
          <p:cNvPr id="1469" name="Google Shape;1469;p91"/>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Steeltoe?</a:t>
            </a:r>
            <a:endParaRPr/>
          </a:p>
        </p:txBody>
      </p:sp>
      <p:pic>
        <p:nvPicPr>
          <p:cNvPr id="1470" name="Google Shape;1470;p91"/>
          <p:cNvPicPr preferRelativeResize="0"/>
          <p:nvPr/>
        </p:nvPicPr>
        <p:blipFill>
          <a:blip r:embed="rId3">
            <a:alphaModFix/>
          </a:blip>
          <a:stretch>
            <a:fillRect/>
          </a:stretch>
        </p:blipFill>
        <p:spPr>
          <a:xfrm>
            <a:off x="6291100" y="41473"/>
            <a:ext cx="2445000" cy="88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92"/>
          <p:cNvSpPr txBox="1"/>
          <p:nvPr>
            <p:ph type="title"/>
          </p:nvPr>
        </p:nvSpPr>
        <p:spPr>
          <a:xfrm>
            <a:off x="113722" y="149918"/>
            <a:ext cx="8796900" cy="474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1476" name="Google Shape;1476;p92"/>
          <p:cNvSpPr txBox="1"/>
          <p:nvPr>
            <p:ph idx="1" type="body"/>
          </p:nvPr>
        </p:nvSpPr>
        <p:spPr>
          <a:xfrm>
            <a:off x="114300" y="624363"/>
            <a:ext cx="8796300" cy="288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t/>
            </a:r>
            <a:endParaRPr/>
          </a:p>
        </p:txBody>
      </p:sp>
      <p:pic>
        <p:nvPicPr>
          <p:cNvPr id="1477" name="Google Shape;1477;p92"/>
          <p:cNvPicPr preferRelativeResize="0"/>
          <p:nvPr/>
        </p:nvPicPr>
        <p:blipFill rotWithShape="1">
          <a:blip r:embed="rId3">
            <a:alphaModFix/>
          </a:blip>
          <a:srcRect b="0" l="0" r="0" t="0"/>
          <a:stretch/>
        </p:blipFill>
        <p:spPr>
          <a:xfrm>
            <a:off x="0" y="0"/>
            <a:ext cx="9144003" cy="5143501"/>
          </a:xfrm>
          <a:prstGeom prst="rect">
            <a:avLst/>
          </a:prstGeom>
          <a:noFill/>
          <a:ln>
            <a:noFill/>
          </a:ln>
        </p:spPr>
      </p:pic>
      <p:pic>
        <p:nvPicPr>
          <p:cNvPr id="1478" name="Google Shape;1478;p92"/>
          <p:cNvPicPr preferRelativeResize="0"/>
          <p:nvPr/>
        </p:nvPicPr>
        <p:blipFill rotWithShape="1">
          <a:blip r:embed="rId4">
            <a:alphaModFix/>
          </a:blip>
          <a:srcRect b="0" l="0" r="0" t="0"/>
          <a:stretch/>
        </p:blipFill>
        <p:spPr>
          <a:xfrm>
            <a:off x="943168" y="387140"/>
            <a:ext cx="7490700" cy="339420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a:effectLst>
            <a:reflection blurRad="0" dir="5400000" dist="5000" endA="0" endPos="28000" fadeDir="5400012" kx="0" rotWithShape="0" algn="bl" stA="28000" stPos="0" sy="-100000" ky="0"/>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2" name="Shape 1482"/>
        <p:cNvGrpSpPr/>
        <p:nvPr/>
      </p:nvGrpSpPr>
      <p:grpSpPr>
        <a:xfrm>
          <a:off x="0" y="0"/>
          <a:ext cx="0" cy="0"/>
          <a:chOff x="0" y="0"/>
          <a:chExt cx="0" cy="0"/>
        </a:xfrm>
      </p:grpSpPr>
      <p:sp>
        <p:nvSpPr>
          <p:cNvPr id="1483" name="Google Shape;1483;p93"/>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Conclusiones</a:t>
            </a:r>
            <a:endParaRPr/>
          </a:p>
          <a:p>
            <a:pPr indent="0" lvl="0" marL="0" rtl="0" algn="l">
              <a:spcBef>
                <a:spcPts val="0"/>
              </a:spcBef>
              <a:spcAft>
                <a:spcPts val="0"/>
              </a:spcAft>
              <a:buNone/>
            </a:pPr>
            <a:r>
              <a:rPr lang="en"/>
              <a:t>Q+A</a:t>
            </a:r>
            <a:endParaRPr/>
          </a:p>
        </p:txBody>
      </p:sp>
      <p:sp>
        <p:nvSpPr>
          <p:cNvPr id="1484" name="Google Shape;1484;p93"/>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lgn="l">
              <a:spcBef>
                <a:spcPts val="0"/>
              </a:spcBef>
              <a:spcAft>
                <a:spcPts val="1500"/>
              </a:spcAft>
              <a:buNone/>
            </a:pPr>
            <a:r>
              <a:t/>
            </a:r>
            <a:endParaRPr/>
          </a:p>
        </p:txBody>
      </p:sp>
      <p:sp>
        <p:nvSpPr>
          <p:cNvPr id="1485" name="Google Shape;1485;p93"/>
          <p:cNvSpPr txBox="1"/>
          <p:nvPr>
            <p:ph idx="2" type="body"/>
          </p:nvPr>
        </p:nvSpPr>
        <p:spPr>
          <a:xfrm>
            <a:off x="3810675" y="549625"/>
            <a:ext cx="5047200" cy="4120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Crear una Cuenta Gratis</a:t>
            </a:r>
            <a:br>
              <a:rPr lang="en"/>
            </a:br>
            <a:r>
              <a:rPr lang="en"/>
              <a:t>https://run.pivotal.io </a:t>
            </a:r>
            <a:endParaRPr/>
          </a:p>
          <a:p>
            <a:pPr indent="0" lvl="0" marL="457200" rtl="0" algn="l">
              <a:spcBef>
                <a:spcPts val="2000"/>
              </a:spcBef>
              <a:spcAft>
                <a:spcPts val="0"/>
              </a:spcAft>
              <a:buNone/>
            </a:pPr>
            <a:r>
              <a:rPr lang="en"/>
              <a:t>Steeltoe (.NET Developers)</a:t>
            </a:r>
            <a:br>
              <a:rPr lang="en"/>
            </a:br>
            <a:r>
              <a:rPr lang="en" u="sng">
                <a:solidFill>
                  <a:schemeClr val="hlink"/>
                </a:solidFill>
                <a:hlinkClick r:id="rId3"/>
              </a:rPr>
              <a:t>https://steeltoe.io</a:t>
            </a:r>
            <a:r>
              <a:rPr lang="en"/>
              <a:t> | </a:t>
            </a:r>
            <a:r>
              <a:rPr lang="en" u="sng">
                <a:solidFill>
                  <a:schemeClr val="hlink"/>
                </a:solidFill>
                <a:hlinkClick r:id="rId4"/>
              </a:rPr>
              <a:t>https://github.com/steeltoeoss</a:t>
            </a:r>
            <a:endParaRPr/>
          </a:p>
          <a:p>
            <a:pPr indent="0" lvl="0" marL="457200" rtl="0" algn="l">
              <a:spcBef>
                <a:spcPts val="2000"/>
              </a:spcBef>
              <a:spcAft>
                <a:spcPts val="0"/>
              </a:spcAft>
              <a:buNone/>
            </a:pPr>
            <a:r>
              <a:rPr lang="en"/>
              <a:t>Spring One Platform Octubre</a:t>
            </a:r>
            <a:br>
              <a:rPr lang="en"/>
            </a:br>
            <a:r>
              <a:rPr lang="en" sz="1100" u="sng">
                <a:solidFill>
                  <a:schemeClr val="hlink"/>
                </a:solidFill>
                <a:latin typeface="Arial"/>
                <a:ea typeface="Arial"/>
                <a:cs typeface="Arial"/>
                <a:sym typeface="Arial"/>
                <a:hlinkClick r:id="rId5"/>
              </a:rPr>
              <a:t>https://springoneplatform.io/</a:t>
            </a:r>
            <a:endParaRPr/>
          </a:p>
          <a:p>
            <a:pPr indent="0" lvl="0" marL="457200" rtl="0" algn="l">
              <a:spcBef>
                <a:spcPts val="2000"/>
              </a:spcBef>
              <a:spcAft>
                <a:spcPts val="20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94"/>
          <p:cNvSpPr txBox="1"/>
          <p:nvPr>
            <p:ph type="title"/>
          </p:nvPr>
        </p:nvSpPr>
        <p:spPr>
          <a:xfrm>
            <a:off x="523203" y="1737025"/>
            <a:ext cx="6158400" cy="119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4"/>
          <p:cNvSpPr txBox="1"/>
          <p:nvPr>
            <p:ph idx="1" type="subTitle"/>
          </p:nvPr>
        </p:nvSpPr>
        <p:spPr>
          <a:xfrm>
            <a:off x="523200" y="3306700"/>
            <a:ext cx="4173600" cy="14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Google Shape;1496;p95"/>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lgn="l">
              <a:spcBef>
                <a:spcPts val="0"/>
              </a:spcBef>
              <a:spcAft>
                <a:spcPts val="1500"/>
              </a:spcAft>
              <a:buNone/>
            </a:pPr>
            <a:r>
              <a:rPr lang="en"/>
              <a:t>Here is a collection of handy starter decks, from simple to full featured.</a:t>
            </a:r>
            <a:endParaRPr/>
          </a:p>
        </p:txBody>
      </p:sp>
      <p:sp>
        <p:nvSpPr>
          <p:cNvPr id="1497" name="Google Shape;1497;p95"/>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Starter Decks</a:t>
            </a:r>
            <a:endParaRPr/>
          </a:p>
        </p:txBody>
      </p:sp>
      <p:sp>
        <p:nvSpPr>
          <p:cNvPr id="1498" name="Google Shape;1498;p95"/>
          <p:cNvSpPr txBox="1"/>
          <p:nvPr/>
        </p:nvSpPr>
        <p:spPr>
          <a:xfrm>
            <a:off x="3813425" y="595792"/>
            <a:ext cx="2422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ermanent Marker"/>
                <a:ea typeface="Permanent Marker"/>
                <a:cs typeface="Permanent Marker"/>
                <a:sym typeface="Permanent Marker"/>
              </a:rPr>
              <a:t>Quick Start</a:t>
            </a:r>
            <a:br>
              <a:rPr lang="en">
                <a:solidFill>
                  <a:schemeClr val="dk1"/>
                </a:solidFill>
                <a:latin typeface="Permanent Marker"/>
                <a:ea typeface="Permanent Marker"/>
                <a:cs typeface="Permanent Marker"/>
                <a:sym typeface="Permanent Marker"/>
              </a:rPr>
            </a:br>
            <a:r>
              <a:rPr lang="en">
                <a:solidFill>
                  <a:schemeClr val="dk2"/>
                </a:solidFill>
                <a:latin typeface="Permanent Marker"/>
                <a:ea typeface="Permanent Marker"/>
                <a:cs typeface="Permanent Marker"/>
                <a:sym typeface="Permanent Marker"/>
              </a:rPr>
              <a:t>Day mode</a:t>
            </a:r>
            <a:endParaRPr>
              <a:solidFill>
                <a:schemeClr val="dk2"/>
              </a:solidFill>
              <a:latin typeface="Permanent Marker"/>
              <a:ea typeface="Permanent Marker"/>
              <a:cs typeface="Permanent Marker"/>
              <a:sym typeface="Permanent Marker"/>
            </a:endParaRPr>
          </a:p>
        </p:txBody>
      </p:sp>
      <p:sp>
        <p:nvSpPr>
          <p:cNvPr id="1499" name="Google Shape;1499;p95"/>
          <p:cNvSpPr txBox="1"/>
          <p:nvPr/>
        </p:nvSpPr>
        <p:spPr>
          <a:xfrm>
            <a:off x="6708781" y="595792"/>
            <a:ext cx="2149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ermanent Marker"/>
                <a:ea typeface="Permanent Marker"/>
                <a:cs typeface="Permanent Marker"/>
                <a:sym typeface="Permanent Marker"/>
              </a:rPr>
              <a:t>Quick Start</a:t>
            </a:r>
            <a:br>
              <a:rPr lang="en">
                <a:solidFill>
                  <a:schemeClr val="dk1"/>
                </a:solidFill>
                <a:latin typeface="Permanent Marker"/>
                <a:ea typeface="Permanent Marker"/>
                <a:cs typeface="Permanent Marker"/>
                <a:sym typeface="Permanent Marker"/>
              </a:rPr>
            </a:br>
            <a:r>
              <a:rPr lang="en">
                <a:solidFill>
                  <a:schemeClr val="dk2"/>
                </a:solidFill>
                <a:latin typeface="Permanent Marker"/>
                <a:ea typeface="Permanent Marker"/>
                <a:cs typeface="Permanent Marker"/>
                <a:sym typeface="Permanent Marker"/>
              </a:rPr>
              <a:t>night mode</a:t>
            </a:r>
            <a:r>
              <a:rPr lang="en">
                <a:solidFill>
                  <a:schemeClr val="dk1"/>
                </a:solidFill>
                <a:latin typeface="Permanent Marker"/>
                <a:ea typeface="Permanent Marker"/>
                <a:cs typeface="Permanent Marker"/>
                <a:sym typeface="Permanent Marker"/>
              </a:rPr>
              <a:t> </a:t>
            </a:r>
            <a:endParaRPr>
              <a:solidFill>
                <a:schemeClr val="dk1"/>
              </a:solidFill>
              <a:latin typeface="Permanent Marker"/>
              <a:ea typeface="Permanent Marker"/>
              <a:cs typeface="Permanent Marker"/>
              <a:sym typeface="Permanent Marker"/>
            </a:endParaRPr>
          </a:p>
        </p:txBody>
      </p:sp>
      <p:sp>
        <p:nvSpPr>
          <p:cNvPr id="1500" name="Google Shape;1500;p95"/>
          <p:cNvSpPr txBox="1"/>
          <p:nvPr/>
        </p:nvSpPr>
        <p:spPr>
          <a:xfrm>
            <a:off x="3813425" y="2972150"/>
            <a:ext cx="2149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ermanent Marker"/>
                <a:ea typeface="Permanent Marker"/>
                <a:cs typeface="Permanent Marker"/>
                <a:sym typeface="Permanent Marker"/>
              </a:rPr>
              <a:t>collection</a:t>
            </a:r>
            <a:endParaRPr>
              <a:solidFill>
                <a:schemeClr val="dk1"/>
              </a:solidFill>
              <a:latin typeface="Permanent Marker"/>
              <a:ea typeface="Permanent Marker"/>
              <a:cs typeface="Permanent Marker"/>
              <a:sym typeface="Permanent Marker"/>
            </a:endParaRPr>
          </a:p>
        </p:txBody>
      </p:sp>
      <p:sp>
        <p:nvSpPr>
          <p:cNvPr id="1501" name="Google Shape;1501;p95"/>
          <p:cNvSpPr txBox="1"/>
          <p:nvPr/>
        </p:nvSpPr>
        <p:spPr>
          <a:xfrm>
            <a:off x="6697811" y="2972150"/>
            <a:ext cx="21492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ermanent Marker"/>
                <a:ea typeface="Permanent Marker"/>
                <a:cs typeface="Permanent Marker"/>
                <a:sym typeface="Permanent Marker"/>
              </a:rPr>
              <a:t>Example decks</a:t>
            </a:r>
            <a:endParaRPr>
              <a:solidFill>
                <a:schemeClr val="dk1"/>
              </a:solidFill>
              <a:latin typeface="Permanent Marker"/>
              <a:ea typeface="Permanent Marker"/>
              <a:cs typeface="Permanent Marker"/>
              <a:sym typeface="Permanent Marker"/>
            </a:endParaRPr>
          </a:p>
        </p:txBody>
      </p:sp>
      <p:pic>
        <p:nvPicPr>
          <p:cNvPr id="1502" name="Google Shape;1502;p95"/>
          <p:cNvPicPr preferRelativeResize="0"/>
          <p:nvPr/>
        </p:nvPicPr>
        <p:blipFill>
          <a:blip r:embed="rId3">
            <a:alphaModFix/>
          </a:blip>
          <a:stretch>
            <a:fillRect/>
          </a:stretch>
        </p:blipFill>
        <p:spPr>
          <a:xfrm>
            <a:off x="3903376" y="1245800"/>
            <a:ext cx="1509877" cy="849601"/>
          </a:xfrm>
          <a:prstGeom prst="rect">
            <a:avLst/>
          </a:prstGeom>
          <a:noFill/>
          <a:ln cap="flat" cmpd="sng" w="9525">
            <a:solidFill>
              <a:schemeClr val="accent1"/>
            </a:solidFill>
            <a:prstDash val="solid"/>
            <a:round/>
            <a:headEnd len="sm" w="sm" type="none"/>
            <a:tailEnd len="sm" w="sm" type="none"/>
          </a:ln>
        </p:spPr>
      </p:pic>
      <p:sp>
        <p:nvSpPr>
          <p:cNvPr id="1503" name="Google Shape;1503;p95"/>
          <p:cNvSpPr txBox="1"/>
          <p:nvPr/>
        </p:nvSpPr>
        <p:spPr>
          <a:xfrm>
            <a:off x="3813425" y="2095400"/>
            <a:ext cx="2264400" cy="2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Q</a:t>
            </a:r>
            <a:r>
              <a:rPr lang="en" sz="1000">
                <a:solidFill>
                  <a:schemeClr val="dk2"/>
                </a:solidFill>
                <a:latin typeface="Proxima Nova"/>
                <a:ea typeface="Proxima Nova"/>
                <a:cs typeface="Proxima Nova"/>
                <a:sym typeface="Proxima Nova"/>
              </a:rPr>
              <a:t>uick start deck of just the basics. </a:t>
            </a:r>
            <a:r>
              <a:rPr lang="en" sz="1000">
                <a:solidFill>
                  <a:schemeClr val="accent5"/>
                </a:solidFill>
                <a:latin typeface="Proxima Nova"/>
                <a:ea typeface="Proxima Nova"/>
                <a:cs typeface="Proxima Nova"/>
                <a:sym typeface="Proxima Nova"/>
              </a:rPr>
              <a:t>(This is the deck you are viewing)</a:t>
            </a:r>
            <a:endParaRPr sz="1000">
              <a:solidFill>
                <a:schemeClr val="accent5"/>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2"/>
              </a:solidFill>
              <a:latin typeface="Proxima Nova"/>
              <a:ea typeface="Proxima Nova"/>
              <a:cs typeface="Proxima Nova"/>
              <a:sym typeface="Proxima Nova"/>
            </a:endParaRPr>
          </a:p>
        </p:txBody>
      </p:sp>
      <p:pic>
        <p:nvPicPr>
          <p:cNvPr id="1504" name="Google Shape;1504;p95"/>
          <p:cNvPicPr preferRelativeResize="0"/>
          <p:nvPr/>
        </p:nvPicPr>
        <p:blipFill>
          <a:blip r:embed="rId4">
            <a:alphaModFix/>
          </a:blip>
          <a:stretch>
            <a:fillRect/>
          </a:stretch>
        </p:blipFill>
        <p:spPr>
          <a:xfrm>
            <a:off x="6810432" y="1245800"/>
            <a:ext cx="1510608" cy="849599"/>
          </a:xfrm>
          <a:prstGeom prst="rect">
            <a:avLst/>
          </a:prstGeom>
          <a:noFill/>
          <a:ln>
            <a:noFill/>
          </a:ln>
        </p:spPr>
      </p:pic>
      <p:sp>
        <p:nvSpPr>
          <p:cNvPr id="1505" name="Google Shape;1505;p95"/>
          <p:cNvSpPr txBox="1"/>
          <p:nvPr/>
        </p:nvSpPr>
        <p:spPr>
          <a:xfrm>
            <a:off x="6712305" y="2095400"/>
            <a:ext cx="2343900" cy="2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Q</a:t>
            </a:r>
            <a:r>
              <a:rPr lang="en" sz="1000">
                <a:solidFill>
                  <a:schemeClr val="dk2"/>
                </a:solidFill>
                <a:latin typeface="Proxima Nova"/>
                <a:ea typeface="Proxima Nova"/>
                <a:cs typeface="Proxima Nova"/>
                <a:sym typeface="Proxima Nova"/>
              </a:rPr>
              <a:t>uick start deck of just the basics. </a:t>
            </a:r>
            <a:br>
              <a:rPr lang="en" sz="1000">
                <a:solidFill>
                  <a:schemeClr val="dk2"/>
                </a:solidFill>
                <a:latin typeface="Proxima Nova"/>
                <a:ea typeface="Proxima Nova"/>
                <a:cs typeface="Proxima Nova"/>
                <a:sym typeface="Proxima Nova"/>
              </a:rPr>
            </a:br>
            <a:r>
              <a:rPr lang="en" sz="1000" u="sng">
                <a:solidFill>
                  <a:schemeClr val="hlink"/>
                </a:solidFill>
                <a:latin typeface="Proxima Nova"/>
                <a:ea typeface="Proxima Nova"/>
                <a:cs typeface="Proxima Nova"/>
                <a:sym typeface="Proxima Nova"/>
                <a:hlinkClick r:id="rId5"/>
              </a:rPr>
              <a:t>Go to deck »</a:t>
            </a:r>
            <a:endParaRPr sz="1000">
              <a:solidFill>
                <a:schemeClr val="dk1"/>
              </a:solidFill>
              <a:latin typeface="Proxima Nova"/>
              <a:ea typeface="Proxima Nova"/>
              <a:cs typeface="Proxima Nova"/>
              <a:sym typeface="Proxima Nova"/>
            </a:endParaRPr>
          </a:p>
        </p:txBody>
      </p:sp>
      <p:sp>
        <p:nvSpPr>
          <p:cNvPr id="1506" name="Google Shape;1506;p95"/>
          <p:cNvSpPr txBox="1"/>
          <p:nvPr/>
        </p:nvSpPr>
        <p:spPr>
          <a:xfrm>
            <a:off x="6712306" y="3372875"/>
            <a:ext cx="1842900" cy="12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Introduction to Pivotal Labs</a:t>
            </a:r>
            <a:endParaRPr sz="10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1000" u="sng">
                <a:solidFill>
                  <a:schemeClr val="hlink"/>
                </a:solidFill>
                <a:latin typeface="Proxima Nova"/>
                <a:ea typeface="Proxima Nova"/>
                <a:cs typeface="Proxima Nova"/>
                <a:sym typeface="Proxima Nova"/>
                <a:hlinkClick r:id="rId6"/>
              </a:rPr>
              <a:t>Go to deck »</a:t>
            </a:r>
            <a:endParaRPr sz="1000">
              <a:solidFill>
                <a:schemeClr val="dk1"/>
              </a:solidFill>
              <a:latin typeface="Proxima Nova"/>
              <a:ea typeface="Proxima Nova"/>
              <a:cs typeface="Proxima Nova"/>
              <a:sym typeface="Proxima Nova"/>
            </a:endParaRPr>
          </a:p>
        </p:txBody>
      </p:sp>
      <p:pic>
        <p:nvPicPr>
          <p:cNvPr id="1507" name="Google Shape;1507;p95"/>
          <p:cNvPicPr preferRelativeResize="0"/>
          <p:nvPr/>
        </p:nvPicPr>
        <p:blipFill>
          <a:blip r:embed="rId3">
            <a:alphaModFix/>
          </a:blip>
          <a:stretch>
            <a:fillRect/>
          </a:stretch>
        </p:blipFill>
        <p:spPr>
          <a:xfrm>
            <a:off x="3903376" y="3428887"/>
            <a:ext cx="499246" cy="280922"/>
          </a:xfrm>
          <a:prstGeom prst="rect">
            <a:avLst/>
          </a:prstGeom>
          <a:noFill/>
          <a:ln cap="flat" cmpd="sng" w="9525">
            <a:solidFill>
              <a:schemeClr val="accent1"/>
            </a:solidFill>
            <a:prstDash val="solid"/>
            <a:round/>
            <a:headEnd len="sm" w="sm" type="none"/>
            <a:tailEnd len="sm" w="sm" type="none"/>
          </a:ln>
        </p:spPr>
      </p:pic>
      <p:pic>
        <p:nvPicPr>
          <p:cNvPr id="1508" name="Google Shape;1508;p95"/>
          <p:cNvPicPr preferRelativeResize="0"/>
          <p:nvPr/>
        </p:nvPicPr>
        <p:blipFill>
          <a:blip r:embed="rId7">
            <a:alphaModFix/>
          </a:blip>
          <a:stretch>
            <a:fillRect/>
          </a:stretch>
        </p:blipFill>
        <p:spPr>
          <a:xfrm>
            <a:off x="5124215" y="3428785"/>
            <a:ext cx="499854" cy="281126"/>
          </a:xfrm>
          <a:prstGeom prst="rect">
            <a:avLst/>
          </a:prstGeom>
          <a:noFill/>
          <a:ln>
            <a:noFill/>
          </a:ln>
        </p:spPr>
      </p:pic>
      <p:pic>
        <p:nvPicPr>
          <p:cNvPr id="1509" name="Google Shape;1509;p95"/>
          <p:cNvPicPr preferRelativeResize="0"/>
          <p:nvPr/>
        </p:nvPicPr>
        <p:blipFill>
          <a:blip r:embed="rId8">
            <a:alphaModFix/>
          </a:blip>
          <a:stretch>
            <a:fillRect/>
          </a:stretch>
        </p:blipFill>
        <p:spPr>
          <a:xfrm>
            <a:off x="3903374" y="3820082"/>
            <a:ext cx="499246" cy="281126"/>
          </a:xfrm>
          <a:prstGeom prst="rect">
            <a:avLst/>
          </a:prstGeom>
          <a:noFill/>
          <a:ln cap="flat" cmpd="sng" w="9525">
            <a:solidFill>
              <a:schemeClr val="accent1"/>
            </a:solidFill>
            <a:prstDash val="solid"/>
            <a:round/>
            <a:headEnd len="sm" w="sm" type="none"/>
            <a:tailEnd len="sm" w="sm" type="none"/>
          </a:ln>
        </p:spPr>
      </p:pic>
      <p:pic>
        <p:nvPicPr>
          <p:cNvPr id="1510" name="Google Shape;1510;p95"/>
          <p:cNvPicPr preferRelativeResize="0"/>
          <p:nvPr/>
        </p:nvPicPr>
        <p:blipFill>
          <a:blip r:embed="rId9">
            <a:alphaModFix/>
          </a:blip>
          <a:stretch>
            <a:fillRect/>
          </a:stretch>
        </p:blipFill>
        <p:spPr>
          <a:xfrm>
            <a:off x="4513492" y="3820226"/>
            <a:ext cx="499858" cy="280830"/>
          </a:xfrm>
          <a:prstGeom prst="rect">
            <a:avLst/>
          </a:prstGeom>
          <a:noFill/>
          <a:ln cap="flat" cmpd="sng" w="9525">
            <a:solidFill>
              <a:schemeClr val="accent1"/>
            </a:solidFill>
            <a:prstDash val="solid"/>
            <a:round/>
            <a:headEnd len="sm" w="sm" type="none"/>
            <a:tailEnd len="sm" w="sm" type="none"/>
          </a:ln>
        </p:spPr>
      </p:pic>
      <p:pic>
        <p:nvPicPr>
          <p:cNvPr id="1511" name="Google Shape;1511;p95"/>
          <p:cNvPicPr preferRelativeResize="0"/>
          <p:nvPr/>
        </p:nvPicPr>
        <p:blipFill>
          <a:blip r:embed="rId10">
            <a:alphaModFix/>
          </a:blip>
          <a:stretch>
            <a:fillRect/>
          </a:stretch>
        </p:blipFill>
        <p:spPr>
          <a:xfrm>
            <a:off x="4513795" y="3429170"/>
            <a:ext cx="499250" cy="280353"/>
          </a:xfrm>
          <a:prstGeom prst="rect">
            <a:avLst/>
          </a:prstGeom>
          <a:noFill/>
          <a:ln cap="flat" cmpd="sng" w="9525">
            <a:solidFill>
              <a:schemeClr val="accent1"/>
            </a:solidFill>
            <a:prstDash val="solid"/>
            <a:round/>
            <a:headEnd len="sm" w="sm" type="none"/>
            <a:tailEnd len="sm" w="sm" type="none"/>
          </a:ln>
        </p:spPr>
      </p:pic>
      <p:pic>
        <p:nvPicPr>
          <p:cNvPr id="1512" name="Google Shape;1512;p95"/>
          <p:cNvPicPr preferRelativeResize="0"/>
          <p:nvPr/>
        </p:nvPicPr>
        <p:blipFill>
          <a:blip r:embed="rId11">
            <a:alphaModFix/>
          </a:blip>
          <a:stretch>
            <a:fillRect/>
          </a:stretch>
        </p:blipFill>
        <p:spPr>
          <a:xfrm>
            <a:off x="5124212" y="3820076"/>
            <a:ext cx="499862" cy="281135"/>
          </a:xfrm>
          <a:prstGeom prst="rect">
            <a:avLst/>
          </a:prstGeom>
          <a:noFill/>
          <a:ln cap="flat" cmpd="sng" w="9525">
            <a:solidFill>
              <a:schemeClr val="accent1"/>
            </a:solidFill>
            <a:prstDash val="solid"/>
            <a:round/>
            <a:headEnd len="sm" w="sm" type="none"/>
            <a:tailEnd len="sm" w="sm" type="none"/>
          </a:ln>
        </p:spPr>
      </p:pic>
      <p:sp>
        <p:nvSpPr>
          <p:cNvPr id="1513" name="Google Shape;1513;p95"/>
          <p:cNvSpPr txBox="1"/>
          <p:nvPr/>
        </p:nvSpPr>
        <p:spPr>
          <a:xfrm>
            <a:off x="3813425" y="4124962"/>
            <a:ext cx="22644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Proxima Nova"/>
                <a:ea typeface="Proxima Nova"/>
                <a:cs typeface="Proxima Nova"/>
                <a:sym typeface="Proxima Nova"/>
              </a:rPr>
              <a:t>A collection of pre-built slide designs to jumpstart your presentation</a:t>
            </a:r>
            <a:r>
              <a:rPr lang="en" sz="1000">
                <a:solidFill>
                  <a:schemeClr val="dk2"/>
                </a:solidFill>
                <a:latin typeface="Proxima Nova"/>
                <a:ea typeface="Proxima Nova"/>
                <a:cs typeface="Proxima Nova"/>
                <a:sym typeface="Proxima Nova"/>
              </a:rPr>
              <a:t>. </a:t>
            </a:r>
            <a:br>
              <a:rPr lang="en" sz="1000">
                <a:solidFill>
                  <a:schemeClr val="dk2"/>
                </a:solidFill>
                <a:latin typeface="Proxima Nova"/>
                <a:ea typeface="Proxima Nova"/>
                <a:cs typeface="Proxima Nova"/>
                <a:sym typeface="Proxima Nova"/>
              </a:rPr>
            </a:br>
            <a:r>
              <a:rPr lang="en" sz="1000" u="sng">
                <a:solidFill>
                  <a:schemeClr val="accent2"/>
                </a:solidFill>
                <a:latin typeface="Proxima Nova"/>
                <a:ea typeface="Proxima Nova"/>
                <a:cs typeface="Proxima Nova"/>
                <a:sym typeface="Proxima Nova"/>
                <a:hlinkClick r:id="rId12"/>
              </a:rPr>
              <a:t>Go to deck »</a:t>
            </a:r>
            <a:endParaRPr sz="1000">
              <a:solidFill>
                <a:schemeClr val="dk2"/>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accent5"/>
              </a:solidFill>
              <a:latin typeface="Proxima Nova"/>
              <a:ea typeface="Proxima Nova"/>
              <a:cs typeface="Proxima Nova"/>
              <a:sym typeface="Proxima Nova"/>
            </a:endParaRPr>
          </a:p>
        </p:txBody>
      </p:sp>
      <p:sp>
        <p:nvSpPr>
          <p:cNvPr id="1514" name="Google Shape;1514;p95"/>
          <p:cNvSpPr/>
          <p:nvPr/>
        </p:nvSpPr>
        <p:spPr>
          <a:xfrm>
            <a:off x="3459725" y="722700"/>
            <a:ext cx="353700" cy="353700"/>
          </a:xfrm>
          <a:custGeom>
            <a:rect b="b" l="l" r="r" t="t"/>
            <a:pathLst>
              <a:path extrusionOk="0" h="120000" w="120000">
                <a:moveTo>
                  <a:pt x="60000" y="98183"/>
                </a:moveTo>
                <a:cubicBezTo>
                  <a:pt x="58494" y="98183"/>
                  <a:pt x="57272" y="99400"/>
                  <a:pt x="57272" y="100911"/>
                </a:cubicBezTo>
                <a:lnTo>
                  <a:pt x="57272" y="117272"/>
                </a:lnTo>
                <a:cubicBezTo>
                  <a:pt x="57272" y="118777"/>
                  <a:pt x="58494" y="120000"/>
                  <a:pt x="60000" y="120000"/>
                </a:cubicBezTo>
                <a:cubicBezTo>
                  <a:pt x="61505" y="120000"/>
                  <a:pt x="62727" y="118777"/>
                  <a:pt x="62727" y="117272"/>
                </a:cubicBezTo>
                <a:lnTo>
                  <a:pt x="62727" y="100911"/>
                </a:lnTo>
                <a:cubicBezTo>
                  <a:pt x="62727" y="99400"/>
                  <a:pt x="61505" y="98183"/>
                  <a:pt x="60000" y="98183"/>
                </a:cubicBezTo>
                <a:moveTo>
                  <a:pt x="60000" y="87272"/>
                </a:moveTo>
                <a:cubicBezTo>
                  <a:pt x="44938" y="87272"/>
                  <a:pt x="32727" y="75061"/>
                  <a:pt x="32727" y="60000"/>
                </a:cubicBezTo>
                <a:cubicBezTo>
                  <a:pt x="32727" y="44933"/>
                  <a:pt x="44938" y="32727"/>
                  <a:pt x="60000" y="32727"/>
                </a:cubicBezTo>
                <a:cubicBezTo>
                  <a:pt x="75061" y="32727"/>
                  <a:pt x="87272" y="44933"/>
                  <a:pt x="87272" y="60000"/>
                </a:cubicBezTo>
                <a:cubicBezTo>
                  <a:pt x="87272" y="75061"/>
                  <a:pt x="75061" y="87272"/>
                  <a:pt x="60000" y="87272"/>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90855" y="87000"/>
                </a:moveTo>
                <a:cubicBezTo>
                  <a:pt x="89788" y="85933"/>
                  <a:pt x="88061" y="85933"/>
                  <a:pt x="86994" y="87000"/>
                </a:cubicBezTo>
                <a:cubicBezTo>
                  <a:pt x="85933" y="88061"/>
                  <a:pt x="85933" y="89794"/>
                  <a:pt x="86994" y="90855"/>
                </a:cubicBezTo>
                <a:lnTo>
                  <a:pt x="98566" y="102427"/>
                </a:lnTo>
                <a:cubicBezTo>
                  <a:pt x="99633" y="103494"/>
                  <a:pt x="101361" y="103494"/>
                  <a:pt x="102427" y="102427"/>
                </a:cubicBezTo>
                <a:cubicBezTo>
                  <a:pt x="103488" y="101361"/>
                  <a:pt x="103488" y="99633"/>
                  <a:pt x="102427" y="98572"/>
                </a:cubicBezTo>
                <a:cubicBezTo>
                  <a:pt x="102427" y="98572"/>
                  <a:pt x="90855" y="87000"/>
                  <a:pt x="90855" y="87000"/>
                </a:cubicBezTo>
                <a:close/>
                <a:moveTo>
                  <a:pt x="117272" y="57272"/>
                </a:moveTo>
                <a:lnTo>
                  <a:pt x="100911" y="57272"/>
                </a:lnTo>
                <a:cubicBezTo>
                  <a:pt x="99405" y="57272"/>
                  <a:pt x="98183" y="58494"/>
                  <a:pt x="98183" y="60000"/>
                </a:cubicBezTo>
                <a:cubicBezTo>
                  <a:pt x="98183" y="61505"/>
                  <a:pt x="99405" y="62727"/>
                  <a:pt x="100911" y="62727"/>
                </a:cubicBezTo>
                <a:lnTo>
                  <a:pt x="117272" y="62727"/>
                </a:lnTo>
                <a:cubicBezTo>
                  <a:pt x="118777" y="62727"/>
                  <a:pt x="120000" y="61505"/>
                  <a:pt x="120000" y="60000"/>
                </a:cubicBezTo>
                <a:cubicBezTo>
                  <a:pt x="120000" y="58494"/>
                  <a:pt x="118777" y="57272"/>
                  <a:pt x="117272" y="57272"/>
                </a:cubicBezTo>
                <a:moveTo>
                  <a:pt x="29144" y="87000"/>
                </a:moveTo>
                <a:lnTo>
                  <a:pt x="17572" y="98572"/>
                </a:lnTo>
                <a:cubicBezTo>
                  <a:pt x="16511" y="99633"/>
                  <a:pt x="16511" y="101361"/>
                  <a:pt x="17572" y="102427"/>
                </a:cubicBezTo>
                <a:cubicBezTo>
                  <a:pt x="18638" y="103494"/>
                  <a:pt x="20366" y="103494"/>
                  <a:pt x="21433" y="102427"/>
                </a:cubicBezTo>
                <a:lnTo>
                  <a:pt x="33005" y="90855"/>
                </a:lnTo>
                <a:cubicBezTo>
                  <a:pt x="34066" y="89794"/>
                  <a:pt x="34066" y="88061"/>
                  <a:pt x="33005" y="87000"/>
                </a:cubicBezTo>
                <a:cubicBezTo>
                  <a:pt x="31938" y="85933"/>
                  <a:pt x="30211" y="85933"/>
                  <a:pt x="29144" y="87000"/>
                </a:cubicBezTo>
                <a:moveTo>
                  <a:pt x="90855" y="33005"/>
                </a:moveTo>
                <a:lnTo>
                  <a:pt x="102427" y="21427"/>
                </a:lnTo>
                <a:cubicBezTo>
                  <a:pt x="103488" y="20366"/>
                  <a:pt x="103488" y="18638"/>
                  <a:pt x="102427" y="17572"/>
                </a:cubicBezTo>
                <a:cubicBezTo>
                  <a:pt x="101361" y="16505"/>
                  <a:pt x="99633" y="16505"/>
                  <a:pt x="98566" y="17572"/>
                </a:cubicBezTo>
                <a:lnTo>
                  <a:pt x="86994" y="29150"/>
                </a:lnTo>
                <a:cubicBezTo>
                  <a:pt x="85933" y="30205"/>
                  <a:pt x="85933" y="31938"/>
                  <a:pt x="86994" y="33005"/>
                </a:cubicBezTo>
                <a:cubicBezTo>
                  <a:pt x="88061" y="34066"/>
                  <a:pt x="89788" y="34066"/>
                  <a:pt x="90855" y="33005"/>
                </a:cubicBezTo>
                <a:moveTo>
                  <a:pt x="60000" y="21816"/>
                </a:moveTo>
                <a:cubicBezTo>
                  <a:pt x="61505" y="21816"/>
                  <a:pt x="62727" y="20600"/>
                  <a:pt x="62727" y="19088"/>
                </a:cubicBezTo>
                <a:lnTo>
                  <a:pt x="62727" y="2727"/>
                </a:lnTo>
                <a:cubicBezTo>
                  <a:pt x="62727" y="1222"/>
                  <a:pt x="61505" y="0"/>
                  <a:pt x="60000" y="0"/>
                </a:cubicBezTo>
                <a:cubicBezTo>
                  <a:pt x="58494" y="0"/>
                  <a:pt x="57272" y="1222"/>
                  <a:pt x="57272" y="2727"/>
                </a:cubicBezTo>
                <a:lnTo>
                  <a:pt x="57272" y="19088"/>
                </a:lnTo>
                <a:cubicBezTo>
                  <a:pt x="57272" y="20600"/>
                  <a:pt x="58494" y="21816"/>
                  <a:pt x="60000" y="21816"/>
                </a:cubicBezTo>
                <a:moveTo>
                  <a:pt x="21816" y="60000"/>
                </a:moveTo>
                <a:cubicBezTo>
                  <a:pt x="21816" y="58494"/>
                  <a:pt x="20594" y="57272"/>
                  <a:pt x="19088" y="57272"/>
                </a:cubicBezTo>
                <a:lnTo>
                  <a:pt x="2727" y="57272"/>
                </a:lnTo>
                <a:cubicBezTo>
                  <a:pt x="1222" y="57272"/>
                  <a:pt x="0" y="58494"/>
                  <a:pt x="0" y="60000"/>
                </a:cubicBezTo>
                <a:cubicBezTo>
                  <a:pt x="0" y="61505"/>
                  <a:pt x="1222" y="62727"/>
                  <a:pt x="2727" y="62727"/>
                </a:cubicBezTo>
                <a:lnTo>
                  <a:pt x="19088" y="62727"/>
                </a:lnTo>
                <a:cubicBezTo>
                  <a:pt x="20594" y="62727"/>
                  <a:pt x="21816" y="61505"/>
                  <a:pt x="21816" y="60000"/>
                </a:cubicBezTo>
                <a:moveTo>
                  <a:pt x="29144" y="33005"/>
                </a:moveTo>
                <a:cubicBezTo>
                  <a:pt x="30211" y="34066"/>
                  <a:pt x="31938" y="34066"/>
                  <a:pt x="33005" y="33005"/>
                </a:cubicBezTo>
                <a:cubicBezTo>
                  <a:pt x="34066" y="31938"/>
                  <a:pt x="34066" y="30205"/>
                  <a:pt x="33005" y="29150"/>
                </a:cubicBezTo>
                <a:lnTo>
                  <a:pt x="21433" y="17572"/>
                </a:lnTo>
                <a:cubicBezTo>
                  <a:pt x="20366" y="16505"/>
                  <a:pt x="18638" y="16505"/>
                  <a:pt x="17572" y="17572"/>
                </a:cubicBezTo>
                <a:cubicBezTo>
                  <a:pt x="16511" y="18638"/>
                  <a:pt x="16511" y="20366"/>
                  <a:pt x="17572" y="21427"/>
                </a:cubicBezTo>
                <a:cubicBezTo>
                  <a:pt x="17572" y="21427"/>
                  <a:pt x="29144" y="33005"/>
                  <a:pt x="29144" y="33005"/>
                </a:cubicBezTo>
                <a:close/>
              </a:path>
            </a:pathLst>
          </a:custGeom>
          <a:solidFill>
            <a:srgbClr val="1AB9A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515" name="Google Shape;1515;p95"/>
          <p:cNvSpPr/>
          <p:nvPr/>
        </p:nvSpPr>
        <p:spPr>
          <a:xfrm>
            <a:off x="6420727" y="756762"/>
            <a:ext cx="280200" cy="280200"/>
          </a:xfrm>
          <a:custGeom>
            <a:rect b="b" l="l" r="r" t="t"/>
            <a:pathLst>
              <a:path extrusionOk="0" h="120000" w="120000">
                <a:moveTo>
                  <a:pt x="53166" y="114072"/>
                </a:moveTo>
                <a:cubicBezTo>
                  <a:pt x="26277" y="110705"/>
                  <a:pt x="5455" y="87805"/>
                  <a:pt x="5455" y="60000"/>
                </a:cubicBezTo>
                <a:cubicBezTo>
                  <a:pt x="5455" y="32194"/>
                  <a:pt x="26277" y="9294"/>
                  <a:pt x="53166" y="5927"/>
                </a:cubicBezTo>
                <a:cubicBezTo>
                  <a:pt x="40455" y="20350"/>
                  <a:pt x="32727" y="39266"/>
                  <a:pt x="32727" y="60000"/>
                </a:cubicBezTo>
                <a:cubicBezTo>
                  <a:pt x="32727" y="80733"/>
                  <a:pt x="40455" y="99650"/>
                  <a:pt x="53166" y="114072"/>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rgbClr val="00253E"/>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
        <p:nvSpPr>
          <p:cNvPr id="1516" name="Google Shape;1516;p95"/>
          <p:cNvSpPr/>
          <p:nvPr/>
        </p:nvSpPr>
        <p:spPr>
          <a:xfrm>
            <a:off x="3483425" y="3030950"/>
            <a:ext cx="306300" cy="306300"/>
          </a:xfrm>
          <a:custGeom>
            <a:rect b="b" l="l" r="r" t="t"/>
            <a:pathLst>
              <a:path extrusionOk="0" h="120000" w="12000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rgbClr val="1AB9A5"/>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b="0" i="0" sz="1100" u="none" cap="none" strike="noStrike">
              <a:solidFill>
                <a:srgbClr val="7F7F7F"/>
              </a:solidFill>
              <a:latin typeface="Lato Light"/>
              <a:ea typeface="Lato Light"/>
              <a:cs typeface="Lato Light"/>
              <a:sym typeface="La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96"/>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lang="en"/>
              <a:t>The Pivotal Presentation Theme is built for Google Slides.</a:t>
            </a:r>
            <a:endParaRPr/>
          </a:p>
          <a:p>
            <a:pPr indent="0" lvl="0" marL="0" rtl="0" algn="l">
              <a:spcBef>
                <a:spcPts val="1500"/>
              </a:spcBef>
              <a:spcAft>
                <a:spcPts val="1500"/>
              </a:spcAft>
              <a:buNone/>
            </a:pPr>
            <a:r>
              <a:rPr lang="en"/>
              <a:t>For consistency across the company, please use the built-in layouts and brand colors.</a:t>
            </a:r>
            <a:endParaRPr/>
          </a:p>
        </p:txBody>
      </p:sp>
      <p:pic>
        <p:nvPicPr>
          <p:cNvPr id="1522" name="Google Shape;1522;p96"/>
          <p:cNvPicPr preferRelativeResize="0"/>
          <p:nvPr/>
        </p:nvPicPr>
        <p:blipFill>
          <a:blip r:embed="rId3">
            <a:alphaModFix/>
          </a:blip>
          <a:stretch>
            <a:fillRect/>
          </a:stretch>
        </p:blipFill>
        <p:spPr>
          <a:xfrm>
            <a:off x="3896150" y="839650"/>
            <a:ext cx="220386" cy="145131"/>
          </a:xfrm>
          <a:prstGeom prst="rect">
            <a:avLst/>
          </a:prstGeom>
          <a:noFill/>
          <a:ln>
            <a:noFill/>
          </a:ln>
        </p:spPr>
      </p:pic>
      <p:pic>
        <p:nvPicPr>
          <p:cNvPr id="1523" name="Google Shape;1523;p96"/>
          <p:cNvPicPr preferRelativeResize="0"/>
          <p:nvPr/>
        </p:nvPicPr>
        <p:blipFill>
          <a:blip r:embed="rId4">
            <a:alphaModFix/>
          </a:blip>
          <a:stretch>
            <a:fillRect/>
          </a:stretch>
        </p:blipFill>
        <p:spPr>
          <a:xfrm>
            <a:off x="3907196" y="981091"/>
            <a:ext cx="2171603" cy="2203859"/>
          </a:xfrm>
          <a:prstGeom prst="rect">
            <a:avLst/>
          </a:prstGeom>
          <a:noFill/>
          <a:ln cap="flat" cmpd="sng" w="9525">
            <a:solidFill>
              <a:srgbClr val="D9D9D9"/>
            </a:solidFill>
            <a:prstDash val="solid"/>
            <a:round/>
            <a:headEnd len="sm" w="sm" type="none"/>
            <a:tailEnd len="sm" w="sm" type="none"/>
          </a:ln>
        </p:spPr>
      </p:pic>
      <p:sp>
        <p:nvSpPr>
          <p:cNvPr id="1524" name="Google Shape;1524;p96"/>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Theme Basics</a:t>
            </a:r>
            <a:endParaRPr/>
          </a:p>
        </p:txBody>
      </p:sp>
      <p:pic>
        <p:nvPicPr>
          <p:cNvPr id="1525" name="Google Shape;1525;p96"/>
          <p:cNvPicPr preferRelativeResize="0"/>
          <p:nvPr/>
        </p:nvPicPr>
        <p:blipFill rotWithShape="1">
          <a:blip r:embed="rId5">
            <a:alphaModFix/>
          </a:blip>
          <a:srcRect b="1500" l="0" r="0" t="1665"/>
          <a:stretch/>
        </p:blipFill>
        <p:spPr>
          <a:xfrm>
            <a:off x="7089725" y="1012200"/>
            <a:ext cx="1450825" cy="1766275"/>
          </a:xfrm>
          <a:prstGeom prst="rect">
            <a:avLst/>
          </a:prstGeom>
          <a:noFill/>
          <a:ln cap="flat" cmpd="sng" w="9525">
            <a:solidFill>
              <a:srgbClr val="D9D9D9"/>
            </a:solidFill>
            <a:prstDash val="solid"/>
            <a:round/>
            <a:headEnd len="sm" w="sm" type="none"/>
            <a:tailEnd len="sm" w="sm" type="none"/>
          </a:ln>
        </p:spPr>
      </p:pic>
      <p:sp>
        <p:nvSpPr>
          <p:cNvPr id="1526" name="Google Shape;1526;p96"/>
          <p:cNvSpPr txBox="1"/>
          <p:nvPr/>
        </p:nvSpPr>
        <p:spPr>
          <a:xfrm>
            <a:off x="3813414" y="457250"/>
            <a:ext cx="29475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ermanent Marker"/>
                <a:ea typeface="Permanent Marker"/>
                <a:cs typeface="Permanent Marker"/>
                <a:sym typeface="Permanent Marker"/>
              </a:rPr>
              <a:t>Built-in </a:t>
            </a:r>
            <a:r>
              <a:rPr lang="en">
                <a:solidFill>
                  <a:schemeClr val="dk1"/>
                </a:solidFill>
                <a:latin typeface="Permanent Marker"/>
                <a:ea typeface="Permanent Marker"/>
                <a:cs typeface="Permanent Marker"/>
                <a:sym typeface="Permanent Marker"/>
              </a:rPr>
              <a:t>layouts</a:t>
            </a:r>
            <a:endParaRPr>
              <a:solidFill>
                <a:schemeClr val="dk1"/>
              </a:solidFill>
              <a:latin typeface="Permanent Marker"/>
              <a:ea typeface="Permanent Marker"/>
              <a:cs typeface="Permanent Marker"/>
              <a:sym typeface="Permanent Marker"/>
            </a:endParaRPr>
          </a:p>
        </p:txBody>
      </p:sp>
      <p:sp>
        <p:nvSpPr>
          <p:cNvPr id="1527" name="Google Shape;1527;p96"/>
          <p:cNvSpPr txBox="1"/>
          <p:nvPr/>
        </p:nvSpPr>
        <p:spPr>
          <a:xfrm>
            <a:off x="7164699" y="3082000"/>
            <a:ext cx="12936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accent5"/>
                </a:solidFill>
                <a:latin typeface="Permanent Marker"/>
                <a:ea typeface="Permanent Marker"/>
                <a:cs typeface="Permanent Marker"/>
                <a:sym typeface="Permanent Marker"/>
              </a:rPr>
              <a:t>brand colors Built-in</a:t>
            </a:r>
            <a:endParaRPr sz="1000">
              <a:solidFill>
                <a:schemeClr val="accent5"/>
              </a:solidFill>
              <a:latin typeface="Permanent Marker"/>
              <a:ea typeface="Permanent Marker"/>
              <a:cs typeface="Permanent Marker"/>
              <a:sym typeface="Permanent Marker"/>
            </a:endParaRPr>
          </a:p>
        </p:txBody>
      </p:sp>
      <p:cxnSp>
        <p:nvCxnSpPr>
          <p:cNvPr id="1528" name="Google Shape;1528;p96"/>
          <p:cNvCxnSpPr/>
          <p:nvPr/>
        </p:nvCxnSpPr>
        <p:spPr>
          <a:xfrm rot="10800000">
            <a:off x="7815138" y="2800950"/>
            <a:ext cx="0" cy="384000"/>
          </a:xfrm>
          <a:prstGeom prst="straightConnector1">
            <a:avLst/>
          </a:prstGeom>
          <a:noFill/>
          <a:ln cap="flat" cmpd="sng" w="9525">
            <a:solidFill>
              <a:schemeClr val="accent5"/>
            </a:solidFill>
            <a:prstDash val="solid"/>
            <a:round/>
            <a:headEnd len="med" w="med" type="none"/>
            <a:tailEnd len="med" w="med" type="triangle"/>
          </a:ln>
        </p:spPr>
      </p:cxnSp>
      <p:sp>
        <p:nvSpPr>
          <p:cNvPr id="1529" name="Google Shape;1529;p96"/>
          <p:cNvSpPr txBox="1"/>
          <p:nvPr/>
        </p:nvSpPr>
        <p:spPr>
          <a:xfrm>
            <a:off x="3813425" y="3134000"/>
            <a:ext cx="2223300" cy="35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Proxima Nova"/>
                <a:ea typeface="Proxima Nova"/>
                <a:cs typeface="Proxima Nova"/>
                <a:sym typeface="Proxima Nova"/>
              </a:rPr>
              <a:t>Looking for a Night Mode deck? </a:t>
            </a:r>
            <a:r>
              <a:rPr lang="en" sz="800" u="sng">
                <a:solidFill>
                  <a:schemeClr val="accent2"/>
                </a:solidFill>
                <a:latin typeface="Proxima Nova"/>
                <a:ea typeface="Proxima Nova"/>
                <a:cs typeface="Proxima Nova"/>
                <a:sym typeface="Proxima Nova"/>
                <a:hlinkClick r:id="rId6"/>
              </a:rPr>
              <a:t>Go to deck »</a:t>
            </a:r>
            <a:endParaRPr sz="800">
              <a:solidFill>
                <a:schemeClr val="dk1"/>
              </a:solidFill>
              <a:latin typeface="Proxima Nova"/>
              <a:ea typeface="Proxima Nova"/>
              <a:cs typeface="Proxima Nova"/>
              <a:sym typeface="Proxima Nova"/>
            </a:endParaRPr>
          </a:p>
        </p:txBody>
      </p:sp>
      <p:sp>
        <p:nvSpPr>
          <p:cNvPr id="1530" name="Google Shape;1530;p96"/>
          <p:cNvSpPr txBox="1"/>
          <p:nvPr/>
        </p:nvSpPr>
        <p:spPr>
          <a:xfrm>
            <a:off x="6981795" y="457250"/>
            <a:ext cx="14508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ermanent Marker"/>
                <a:ea typeface="Permanent Marker"/>
                <a:cs typeface="Permanent Marker"/>
                <a:sym typeface="Permanent Marker"/>
              </a:rPr>
              <a:t>Brand colors</a:t>
            </a:r>
            <a:endParaRPr>
              <a:solidFill>
                <a:schemeClr val="dk1"/>
              </a:solidFill>
              <a:latin typeface="Permanent Marker"/>
              <a:ea typeface="Permanent Marker"/>
              <a:cs typeface="Permanent Marker"/>
              <a:sym typeface="Permanent Marker"/>
            </a:endParaRPr>
          </a:p>
        </p:txBody>
      </p:sp>
      <p:sp>
        <p:nvSpPr>
          <p:cNvPr id="1531" name="Google Shape;1531;p96"/>
          <p:cNvSpPr txBox="1"/>
          <p:nvPr/>
        </p:nvSpPr>
        <p:spPr>
          <a:xfrm>
            <a:off x="3835375" y="3626400"/>
            <a:ext cx="4705200" cy="12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1AB9A5"/>
                </a:solidFill>
                <a:latin typeface="Proxima Nova"/>
                <a:ea typeface="Proxima Nova"/>
                <a:cs typeface="Proxima Nova"/>
                <a:sym typeface="Proxima Nova"/>
              </a:rPr>
              <a:t>Import Themes to Existing Deck</a:t>
            </a:r>
            <a:endParaRPr sz="1000">
              <a:solidFill>
                <a:srgbClr val="999999"/>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999999"/>
                </a:solidFill>
                <a:latin typeface="Proxima Nova"/>
                <a:ea typeface="Proxima Nova"/>
                <a:cs typeface="Proxima Nova"/>
                <a:sym typeface="Proxima Nova"/>
              </a:rPr>
              <a:t>To import these layouts into an existing deck:</a:t>
            </a:r>
            <a:endParaRPr sz="1000">
              <a:solidFill>
                <a:srgbClr val="999999"/>
              </a:solidFill>
              <a:latin typeface="Proxima Nova"/>
              <a:ea typeface="Proxima Nova"/>
              <a:cs typeface="Proxima Nova"/>
              <a:sym typeface="Proxima Nova"/>
            </a:endParaRPr>
          </a:p>
          <a:p>
            <a:pPr indent="-292100" lvl="0" marL="457200" rtl="0" algn="l">
              <a:spcBef>
                <a:spcPts val="0"/>
              </a:spcBef>
              <a:spcAft>
                <a:spcPts val="0"/>
              </a:spcAft>
              <a:buClr>
                <a:srgbClr val="999999"/>
              </a:buClr>
              <a:buSzPts val="1000"/>
              <a:buFont typeface="Proxima Nova"/>
              <a:buAutoNum type="arabicPeriod"/>
            </a:pPr>
            <a:r>
              <a:rPr lang="en" sz="1000">
                <a:solidFill>
                  <a:srgbClr val="999999"/>
                </a:solidFill>
                <a:latin typeface="Proxima Nova"/>
                <a:ea typeface="Proxima Nova"/>
                <a:cs typeface="Proxima Nova"/>
                <a:sym typeface="Proxima Nova"/>
              </a:rPr>
              <a:t>In your deck, click the Theme button</a:t>
            </a:r>
            <a:endParaRPr sz="1000">
              <a:solidFill>
                <a:srgbClr val="999999"/>
              </a:solidFill>
              <a:latin typeface="Proxima Nova"/>
              <a:ea typeface="Proxima Nova"/>
              <a:cs typeface="Proxima Nova"/>
              <a:sym typeface="Proxima Nova"/>
            </a:endParaRPr>
          </a:p>
          <a:p>
            <a:pPr indent="-292100" lvl="0" marL="457200" rtl="0" algn="l">
              <a:spcBef>
                <a:spcPts val="0"/>
              </a:spcBef>
              <a:spcAft>
                <a:spcPts val="0"/>
              </a:spcAft>
              <a:buClr>
                <a:srgbClr val="999999"/>
              </a:buClr>
              <a:buSzPts val="1000"/>
              <a:buFont typeface="Proxima Nova"/>
              <a:buAutoNum type="arabicPeriod"/>
            </a:pPr>
            <a:r>
              <a:rPr lang="en" sz="1000">
                <a:solidFill>
                  <a:srgbClr val="999999"/>
                </a:solidFill>
                <a:latin typeface="Proxima Nova"/>
                <a:ea typeface="Proxima Nova"/>
                <a:cs typeface="Proxima Nova"/>
                <a:sym typeface="Proxima Nova"/>
              </a:rPr>
              <a:t>The Themes panel will open. Click “Import theme” at bottom.</a:t>
            </a:r>
            <a:endParaRPr sz="1000">
              <a:solidFill>
                <a:srgbClr val="999999"/>
              </a:solidFill>
              <a:latin typeface="Proxima Nova"/>
              <a:ea typeface="Proxima Nova"/>
              <a:cs typeface="Proxima Nova"/>
              <a:sym typeface="Proxima Nova"/>
            </a:endParaRPr>
          </a:p>
          <a:p>
            <a:pPr indent="-292100" lvl="0" marL="457200" rtl="0" algn="l">
              <a:spcBef>
                <a:spcPts val="0"/>
              </a:spcBef>
              <a:spcAft>
                <a:spcPts val="0"/>
              </a:spcAft>
              <a:buClr>
                <a:srgbClr val="999999"/>
              </a:buClr>
              <a:buSzPts val="1000"/>
              <a:buFont typeface="Proxima Nova"/>
              <a:buAutoNum type="arabicPeriod"/>
            </a:pPr>
            <a:r>
              <a:rPr lang="en" sz="1000">
                <a:solidFill>
                  <a:srgbClr val="999999"/>
                </a:solidFill>
                <a:latin typeface="Proxima Nova"/>
                <a:ea typeface="Proxima Nova"/>
                <a:cs typeface="Proxima Nova"/>
                <a:sym typeface="Proxima Nova"/>
              </a:rPr>
              <a:t>Find this deck “COLLECTION — Pivotal Presentation Kit”</a:t>
            </a:r>
            <a:endParaRPr sz="1000">
              <a:solidFill>
                <a:srgbClr val="999999"/>
              </a:solidFill>
              <a:latin typeface="Proxima Nova"/>
              <a:ea typeface="Proxima Nova"/>
              <a:cs typeface="Proxima Nova"/>
              <a:sym typeface="Proxima Nova"/>
            </a:endParaRPr>
          </a:p>
          <a:p>
            <a:pPr indent="-292100" lvl="0" marL="457200" rtl="0" algn="l">
              <a:spcBef>
                <a:spcPts val="0"/>
              </a:spcBef>
              <a:spcAft>
                <a:spcPts val="0"/>
              </a:spcAft>
              <a:buClr>
                <a:srgbClr val="999999"/>
              </a:buClr>
              <a:buSzPts val="1000"/>
              <a:buFont typeface="Proxima Nova"/>
              <a:buAutoNum type="arabicPeriod"/>
            </a:pPr>
            <a:r>
              <a:rPr lang="en" sz="1000">
                <a:solidFill>
                  <a:srgbClr val="999999"/>
                </a:solidFill>
                <a:latin typeface="Proxima Nova"/>
                <a:ea typeface="Proxima Nova"/>
                <a:cs typeface="Proxima Nova"/>
                <a:sym typeface="Proxima Nova"/>
              </a:rPr>
              <a:t>When prompted, select “Pivotal Presentation Theme v1”</a:t>
            </a:r>
            <a:endParaRPr sz="1000">
              <a:solidFill>
                <a:srgbClr val="999999"/>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999999"/>
                </a:solidFill>
                <a:latin typeface="Proxima Nova"/>
                <a:ea typeface="Proxima Nova"/>
                <a:cs typeface="Proxima Nova"/>
                <a:sym typeface="Proxima Nova"/>
              </a:rPr>
              <a:t>WARNING: Results vary widely. Complex decks tend to require significant rework.</a:t>
            </a:r>
            <a:endParaRPr sz="1000">
              <a:solidFill>
                <a:srgbClr val="999999"/>
              </a:solidFill>
              <a:latin typeface="Proxima Nova"/>
              <a:ea typeface="Proxima Nova"/>
              <a:cs typeface="Proxima Nova"/>
              <a:sym typeface="Proxima Nova"/>
            </a:endParaRPr>
          </a:p>
        </p:txBody>
      </p:sp>
      <p:pic>
        <p:nvPicPr>
          <p:cNvPr id="1532" name="Google Shape;1532;p96"/>
          <p:cNvPicPr preferRelativeResize="0"/>
          <p:nvPr/>
        </p:nvPicPr>
        <p:blipFill>
          <a:blip r:embed="rId7">
            <a:alphaModFix/>
          </a:blip>
          <a:stretch>
            <a:fillRect/>
          </a:stretch>
        </p:blipFill>
        <p:spPr>
          <a:xfrm>
            <a:off x="6468200" y="4018550"/>
            <a:ext cx="263850" cy="145125"/>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pic>
        <p:nvPicPr>
          <p:cNvPr descr="SF_Bridge-01.jpeg" id="876" name="Google Shape;876;p79"/>
          <p:cNvPicPr preferRelativeResize="0"/>
          <p:nvPr/>
        </p:nvPicPr>
        <p:blipFill rotWithShape="1">
          <a:blip r:embed="rId3">
            <a:alphaModFix/>
          </a:blip>
          <a:srcRect b="9349" l="0" r="0" t="9349"/>
          <a:stretch/>
        </p:blipFill>
        <p:spPr>
          <a:xfrm>
            <a:off x="0" y="0"/>
            <a:ext cx="9144000" cy="5143499"/>
          </a:xfrm>
          <a:prstGeom prst="rect">
            <a:avLst/>
          </a:prstGeom>
          <a:noFill/>
          <a:ln>
            <a:noFill/>
          </a:ln>
        </p:spPr>
      </p:pic>
      <p:sp>
        <p:nvSpPr>
          <p:cNvPr id="877" name="Google Shape;877;p79"/>
          <p:cNvSpPr/>
          <p:nvPr/>
        </p:nvSpPr>
        <p:spPr>
          <a:xfrm>
            <a:off x="0" y="0"/>
            <a:ext cx="9144000" cy="5143500"/>
          </a:xfrm>
          <a:prstGeom prst="rect">
            <a:avLst/>
          </a:prstGeom>
          <a:solidFill>
            <a:srgbClr val="182730">
              <a:alpha val="7686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pivotal_white.png" id="878" name="Google Shape;878;p79"/>
          <p:cNvPicPr preferRelativeResize="0"/>
          <p:nvPr/>
        </p:nvPicPr>
        <p:blipFill rotWithShape="1">
          <a:blip r:embed="rId4">
            <a:alphaModFix/>
          </a:blip>
          <a:srcRect b="0" l="0" r="0" t="0"/>
          <a:stretch/>
        </p:blipFill>
        <p:spPr>
          <a:xfrm>
            <a:off x="419282" y="432884"/>
            <a:ext cx="2220254" cy="545558"/>
          </a:xfrm>
          <a:prstGeom prst="rect">
            <a:avLst/>
          </a:prstGeom>
          <a:noFill/>
          <a:ln>
            <a:noFill/>
          </a:ln>
        </p:spPr>
      </p:pic>
      <p:sp>
        <p:nvSpPr>
          <p:cNvPr id="879" name="Google Shape;879;p79"/>
          <p:cNvSpPr txBox="1"/>
          <p:nvPr/>
        </p:nvSpPr>
        <p:spPr>
          <a:xfrm>
            <a:off x="507670" y="2202418"/>
            <a:ext cx="8128800" cy="738600"/>
          </a:xfrm>
          <a:prstGeom prst="rect">
            <a:avLst/>
          </a:prstGeom>
          <a:no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4200" u="none" cap="none" strike="noStrike">
                <a:solidFill>
                  <a:schemeClr val="lt2"/>
                </a:solidFill>
                <a:latin typeface="Arial"/>
                <a:ea typeface="Arial"/>
                <a:cs typeface="Arial"/>
                <a:sym typeface="Arial"/>
              </a:rPr>
              <a:t>Bienvenidos al Meetup</a:t>
            </a:r>
            <a:endParaRPr b="1" i="0" sz="4200" u="none" cap="none" strike="noStrike">
              <a:solidFill>
                <a:schemeClr val="lt2"/>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97"/>
          <p:cNvSpPr txBox="1"/>
          <p:nvPr>
            <p:ph type="title"/>
          </p:nvPr>
        </p:nvSpPr>
        <p:spPr>
          <a:xfrm>
            <a:off x="668800" y="2365150"/>
            <a:ext cx="7796700" cy="17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Basic Slides</a:t>
            </a:r>
            <a:endParaRPr/>
          </a:p>
        </p:txBody>
      </p:sp>
      <p:sp>
        <p:nvSpPr>
          <p:cNvPr id="1538" name="Google Shape;1538;p97"/>
          <p:cNvSpPr txBox="1"/>
          <p:nvPr>
            <p:ph idx="1" type="subTitle"/>
          </p:nvPr>
        </p:nvSpPr>
        <p:spPr>
          <a:xfrm>
            <a:off x="1740900" y="1801250"/>
            <a:ext cx="5662200" cy="37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PIVOTAL PRESENTATION THEME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98"/>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column of content</a:t>
            </a:r>
            <a:endParaRPr/>
          </a:p>
        </p:txBody>
      </p:sp>
      <p:sp>
        <p:nvSpPr>
          <p:cNvPr id="1544" name="Google Shape;1544;p98"/>
          <p:cNvSpPr txBox="1"/>
          <p:nvPr>
            <p:ph idx="1" type="body"/>
          </p:nvPr>
        </p:nvSpPr>
        <p:spPr>
          <a:xfrm>
            <a:off x="915400" y="900400"/>
            <a:ext cx="7333200" cy="3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b="1" lang="en" sz="1800">
                <a:solidFill>
                  <a:schemeClr val="lt2"/>
                </a:solidFill>
              </a:rPr>
              <a:t>When allocating resources for a critical application they were delivering, the company set aside a large team.  </a:t>
            </a:r>
            <a:endParaRPr b="1" sz="1800">
              <a:solidFill>
                <a:schemeClr val="lt2"/>
              </a:solidFill>
            </a:endParaRPr>
          </a:p>
          <a:p>
            <a:pPr indent="-317500" lvl="0" marL="457200" rtl="0" algn="l">
              <a:spcBef>
                <a:spcPts val="1000"/>
              </a:spcBef>
              <a:spcAft>
                <a:spcPts val="0"/>
              </a:spcAft>
              <a:buClr>
                <a:schemeClr val="dk1"/>
              </a:buClr>
              <a:buSzPts val="1400"/>
              <a:buFont typeface="Proxima Nova"/>
              <a:buChar char="●"/>
            </a:pPr>
            <a:r>
              <a:rPr lang="en"/>
              <a:t>Which virtualization technologies are in use for application deployment? </a:t>
            </a:r>
            <a:endParaRPr/>
          </a:p>
          <a:p>
            <a:pPr indent="-317500" lvl="0" marL="457200" rtl="0" algn="l">
              <a:spcBef>
                <a:spcPts val="1000"/>
              </a:spcBef>
              <a:spcAft>
                <a:spcPts val="0"/>
              </a:spcAft>
              <a:buClr>
                <a:schemeClr val="dk1"/>
              </a:buClr>
              <a:buSzPts val="1400"/>
              <a:buFont typeface="Proxima Nova"/>
              <a:buChar char="●"/>
            </a:pPr>
            <a:r>
              <a:rPr lang="en"/>
              <a:t>Are any additional virtualization technologies being explored? Public cloud?</a:t>
            </a:r>
            <a:endParaRPr/>
          </a:p>
          <a:p>
            <a:pPr indent="-317500" lvl="0" marL="457200" rtl="0" algn="l">
              <a:spcBef>
                <a:spcPts val="1000"/>
              </a:spcBef>
              <a:spcAft>
                <a:spcPts val="0"/>
              </a:spcAft>
              <a:buClr>
                <a:schemeClr val="dk1"/>
              </a:buClr>
              <a:buSzPts val="1400"/>
              <a:buFont typeface="Proxima Nova"/>
              <a:buChar char="●"/>
            </a:pPr>
            <a:r>
              <a:rPr lang="en"/>
              <a:t>What tools &amp; automation are used for application operations?</a:t>
            </a:r>
            <a:endParaRPr/>
          </a:p>
          <a:p>
            <a:pPr indent="-317500" lvl="0" marL="457200" rtl="0" algn="l">
              <a:spcBef>
                <a:spcPts val="1000"/>
              </a:spcBef>
              <a:spcAft>
                <a:spcPts val="0"/>
              </a:spcAft>
              <a:buClr>
                <a:schemeClr val="dk1"/>
              </a:buClr>
              <a:buSzPts val="1400"/>
              <a:buFont typeface="Proxima Nova"/>
              <a:buChar char="●"/>
            </a:pPr>
            <a:r>
              <a:rPr lang="en"/>
              <a:t>What is the process for maintaining, patching and upgrading environments today?</a:t>
            </a:r>
            <a:endParaRPr/>
          </a:p>
          <a:p>
            <a:pPr indent="-317500" lvl="0" marL="457200" rtl="0" algn="l">
              <a:spcBef>
                <a:spcPts val="1000"/>
              </a:spcBef>
              <a:spcAft>
                <a:spcPts val="0"/>
              </a:spcAft>
              <a:buClr>
                <a:schemeClr val="dk1"/>
              </a:buClr>
              <a:buSzPts val="1400"/>
              <a:buFont typeface="Proxima Nova"/>
              <a:buChar char="●"/>
            </a:pPr>
            <a:r>
              <a:rPr lang="en"/>
              <a:t>Are you using/exploring Continuous Integration and Continuous Delivery pipelines?</a:t>
            </a:r>
            <a:endParaRPr/>
          </a:p>
          <a:p>
            <a:pPr indent="-317500" lvl="0" marL="457200" rtl="0" algn="l">
              <a:spcBef>
                <a:spcPts val="1000"/>
              </a:spcBef>
              <a:spcAft>
                <a:spcPts val="0"/>
              </a:spcAft>
              <a:buClr>
                <a:schemeClr val="dk1"/>
              </a:buClr>
              <a:buSzPts val="1400"/>
              <a:buFont typeface="Proxima Nova"/>
              <a:buChar char="●"/>
            </a:pPr>
            <a:r>
              <a:rPr lang="en"/>
              <a:t>Which app servers and databases are used e.g. Tomcat, Weblogic, Websphere etc? </a:t>
            </a:r>
            <a:endParaRPr/>
          </a:p>
          <a:p>
            <a:pPr indent="-317500" lvl="0" marL="457200" rtl="0" algn="l">
              <a:spcBef>
                <a:spcPts val="1000"/>
              </a:spcBef>
              <a:spcAft>
                <a:spcPts val="1000"/>
              </a:spcAft>
              <a:buClr>
                <a:schemeClr val="dk1"/>
              </a:buClr>
              <a:buSzPts val="1400"/>
              <a:buFont typeface="Proxima Nova"/>
              <a:buChar char="●"/>
            </a:pPr>
            <a:r>
              <a:rPr lang="en"/>
              <a:t>How is Business success measured? Key metrics?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8" name="Shape 1548"/>
        <p:cNvGrpSpPr/>
        <p:nvPr/>
      </p:nvGrpSpPr>
      <p:grpSpPr>
        <a:xfrm>
          <a:off x="0" y="0"/>
          <a:ext cx="0" cy="0"/>
          <a:chOff x="0" y="0"/>
          <a:chExt cx="0" cy="0"/>
        </a:xfrm>
      </p:grpSpPr>
      <p:sp>
        <p:nvSpPr>
          <p:cNvPr id="1549" name="Google Shape;1549;p99"/>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with sidebar</a:t>
            </a:r>
            <a:endParaRPr/>
          </a:p>
        </p:txBody>
      </p:sp>
      <p:sp>
        <p:nvSpPr>
          <p:cNvPr id="1550" name="Google Shape;1550;p99"/>
          <p:cNvSpPr txBox="1"/>
          <p:nvPr>
            <p:ph idx="1" type="body"/>
          </p:nvPr>
        </p:nvSpPr>
        <p:spPr>
          <a:xfrm>
            <a:off x="192475" y="900400"/>
            <a:ext cx="5618700" cy="3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rPr>
              <a:t>When allocating resources for a critical application they were delivering.</a:t>
            </a:r>
            <a:endParaRPr>
              <a:solidFill>
                <a:schemeClr val="lt2"/>
              </a:solidFill>
            </a:endParaRPr>
          </a:p>
          <a:p>
            <a:pPr indent="-317500" lvl="0" marL="457200" rtl="0" algn="l">
              <a:spcBef>
                <a:spcPts val="1000"/>
              </a:spcBef>
              <a:spcAft>
                <a:spcPts val="0"/>
              </a:spcAft>
              <a:buSzPts val="1400"/>
              <a:buChar char="●"/>
            </a:pPr>
            <a:r>
              <a:rPr lang="en"/>
              <a:t>Which virtualization technologies are in use for application deployment? </a:t>
            </a:r>
            <a:endParaRPr/>
          </a:p>
          <a:p>
            <a:pPr indent="-317500" lvl="0" marL="457200" rtl="0" algn="l">
              <a:spcBef>
                <a:spcPts val="1000"/>
              </a:spcBef>
              <a:spcAft>
                <a:spcPts val="0"/>
              </a:spcAft>
              <a:buSzPts val="1400"/>
              <a:buChar char="●"/>
            </a:pPr>
            <a:r>
              <a:rPr lang="en"/>
              <a:t>Are any additional virtualization technologies being explored? Public cloud?</a:t>
            </a:r>
            <a:endParaRPr/>
          </a:p>
          <a:p>
            <a:pPr indent="-317500" lvl="0" marL="457200" rtl="0" algn="l">
              <a:spcBef>
                <a:spcPts val="1000"/>
              </a:spcBef>
              <a:spcAft>
                <a:spcPts val="0"/>
              </a:spcAft>
              <a:buSzPts val="1400"/>
              <a:buChar char="●"/>
            </a:pPr>
            <a:r>
              <a:rPr lang="en"/>
              <a:t>What tools &amp; automation are used for application operations?</a:t>
            </a:r>
            <a:endParaRPr/>
          </a:p>
          <a:p>
            <a:pPr indent="-317500" lvl="0" marL="457200" rtl="0" algn="l">
              <a:spcBef>
                <a:spcPts val="1000"/>
              </a:spcBef>
              <a:spcAft>
                <a:spcPts val="0"/>
              </a:spcAft>
              <a:buSzPts val="1400"/>
              <a:buChar char="●"/>
            </a:pPr>
            <a:r>
              <a:rPr lang="en"/>
              <a:t>What is the process for maintaining, patching and upgrading environments today?</a:t>
            </a:r>
            <a:endParaRPr b="1" sz="1600">
              <a:solidFill>
                <a:srgbClr val="1AB9A5"/>
              </a:solidFill>
            </a:endParaRPr>
          </a:p>
          <a:p>
            <a:pPr indent="0" lvl="0" marL="0" rtl="0" algn="l">
              <a:spcBef>
                <a:spcPts val="1000"/>
              </a:spcBef>
              <a:spcAft>
                <a:spcPts val="1000"/>
              </a:spcAft>
              <a:buNone/>
            </a:pPr>
            <a:r>
              <a:t/>
            </a:r>
            <a:endParaRPr/>
          </a:p>
        </p:txBody>
      </p:sp>
      <p:sp>
        <p:nvSpPr>
          <p:cNvPr id="1551" name="Google Shape;1551;p99"/>
          <p:cNvSpPr txBox="1"/>
          <p:nvPr>
            <p:ph idx="2" type="body"/>
          </p:nvPr>
        </p:nvSpPr>
        <p:spPr>
          <a:xfrm>
            <a:off x="6222125" y="900400"/>
            <a:ext cx="2729400" cy="3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lang="en"/>
              <a:t>Which virtualization technologies are in use for application deployment? </a:t>
            </a:r>
            <a:endParaRPr/>
          </a:p>
          <a:p>
            <a:pPr indent="0" lvl="0" marL="0" rtl="0" algn="l">
              <a:spcBef>
                <a:spcPts val="2000"/>
              </a:spcBef>
              <a:spcAft>
                <a:spcPts val="0"/>
              </a:spcAft>
              <a:buClr>
                <a:schemeClr val="folHlink"/>
              </a:buClr>
              <a:buSzPts val="1100"/>
              <a:buFont typeface="Arial"/>
              <a:buNone/>
            </a:pPr>
            <a:r>
              <a:rPr lang="en"/>
              <a:t>Are any additional virtualization technologies being explored? Public cloud?</a:t>
            </a:r>
            <a:endParaRPr/>
          </a:p>
          <a:p>
            <a:pPr indent="0" lvl="0" marL="0" rtl="0" algn="l">
              <a:spcBef>
                <a:spcPts val="2000"/>
              </a:spcBef>
              <a:spcAft>
                <a:spcPts val="0"/>
              </a:spcAft>
              <a:buClr>
                <a:schemeClr val="folHlink"/>
              </a:buClr>
              <a:buSzPts val="1100"/>
              <a:buFont typeface="Arial"/>
              <a:buNone/>
            </a:pPr>
            <a:r>
              <a:rPr lang="en"/>
              <a:t>What tools &amp; automation are used for application operations?</a:t>
            </a:r>
            <a:endParaRPr/>
          </a:p>
          <a:p>
            <a:pPr indent="0" lvl="0" marL="0" rtl="0" algn="l">
              <a:spcBef>
                <a:spcPts val="2000"/>
              </a:spcBef>
              <a:spcAft>
                <a:spcPts val="2000"/>
              </a:spcAft>
              <a:buNone/>
            </a:pPr>
            <a:r>
              <a:rPr lang="en"/>
              <a:t>What is the process for maintaining, patching and upgrading environments today?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5" name="Shape 1555"/>
        <p:cNvGrpSpPr/>
        <p:nvPr/>
      </p:nvGrpSpPr>
      <p:grpSpPr>
        <a:xfrm>
          <a:off x="0" y="0"/>
          <a:ext cx="0" cy="0"/>
          <a:chOff x="0" y="0"/>
          <a:chExt cx="0" cy="0"/>
        </a:xfrm>
      </p:grpSpPr>
      <p:sp>
        <p:nvSpPr>
          <p:cNvPr id="1556" name="Google Shape;1556;p100"/>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columns of content</a:t>
            </a:r>
            <a:endParaRPr/>
          </a:p>
        </p:txBody>
      </p:sp>
      <p:sp>
        <p:nvSpPr>
          <p:cNvPr id="1557" name="Google Shape;1557;p100"/>
          <p:cNvSpPr txBox="1"/>
          <p:nvPr>
            <p:ph idx="1" type="body"/>
          </p:nvPr>
        </p:nvSpPr>
        <p:spPr>
          <a:xfrm>
            <a:off x="192475" y="900400"/>
            <a:ext cx="4112100" cy="3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b="1" lang="en" sz="1600">
                <a:solidFill>
                  <a:schemeClr val="lt2"/>
                </a:solidFill>
              </a:rPr>
              <a:t>Headline for column 1</a:t>
            </a:r>
            <a:endParaRPr b="1" sz="1600">
              <a:solidFill>
                <a:schemeClr val="lt2"/>
              </a:solidFill>
            </a:endParaRPr>
          </a:p>
          <a:p>
            <a:pPr indent="-311150" lvl="0" marL="457200" rtl="0" algn="l">
              <a:spcBef>
                <a:spcPts val="1000"/>
              </a:spcBef>
              <a:spcAft>
                <a:spcPts val="0"/>
              </a:spcAft>
              <a:buClr>
                <a:schemeClr val="dk1"/>
              </a:buClr>
              <a:buSzPts val="1300"/>
              <a:buFont typeface="Proxima Nova"/>
              <a:buChar char="●"/>
            </a:pPr>
            <a:r>
              <a:rPr lang="en"/>
              <a:t>Which virtualization technologies are in use for application deployment? </a:t>
            </a:r>
            <a:endParaRPr/>
          </a:p>
          <a:p>
            <a:pPr indent="-311150" lvl="0" marL="457200" rtl="0" algn="l">
              <a:spcBef>
                <a:spcPts val="1000"/>
              </a:spcBef>
              <a:spcAft>
                <a:spcPts val="0"/>
              </a:spcAft>
              <a:buClr>
                <a:schemeClr val="dk1"/>
              </a:buClr>
              <a:buSzPts val="1300"/>
              <a:buFont typeface="Proxima Nova"/>
              <a:buChar char="●"/>
            </a:pPr>
            <a:r>
              <a:rPr lang="en"/>
              <a:t>Are any additional virtualization technologies being explored? Public cloud?</a:t>
            </a:r>
            <a:endParaRPr/>
          </a:p>
          <a:p>
            <a:pPr indent="-311150" lvl="0" marL="457200" rtl="0" algn="l">
              <a:spcBef>
                <a:spcPts val="1000"/>
              </a:spcBef>
              <a:spcAft>
                <a:spcPts val="0"/>
              </a:spcAft>
              <a:buClr>
                <a:schemeClr val="dk1"/>
              </a:buClr>
              <a:buSzPts val="1300"/>
              <a:buFont typeface="Proxima Nova"/>
              <a:buChar char="●"/>
            </a:pPr>
            <a:r>
              <a:rPr lang="en"/>
              <a:t>What tools &amp; automation are used for application operations?</a:t>
            </a:r>
            <a:endParaRPr/>
          </a:p>
          <a:p>
            <a:pPr indent="-311150" lvl="0" marL="457200" rtl="0" algn="l">
              <a:spcBef>
                <a:spcPts val="1000"/>
              </a:spcBef>
              <a:spcAft>
                <a:spcPts val="0"/>
              </a:spcAft>
              <a:buClr>
                <a:schemeClr val="dk1"/>
              </a:buClr>
              <a:buSzPts val="1300"/>
              <a:buFont typeface="Proxima Nova"/>
              <a:buChar char="●"/>
            </a:pPr>
            <a:r>
              <a:rPr lang="en"/>
              <a:t>What is the process for maintaining, patching and upgrading environments today?</a:t>
            </a:r>
            <a:endParaRPr/>
          </a:p>
          <a:p>
            <a:pPr indent="-311150" lvl="0" marL="457200" rtl="0" algn="l">
              <a:spcBef>
                <a:spcPts val="1000"/>
              </a:spcBef>
              <a:spcAft>
                <a:spcPts val="1000"/>
              </a:spcAft>
              <a:buClr>
                <a:schemeClr val="dk1"/>
              </a:buClr>
              <a:buSzPts val="1300"/>
              <a:buFont typeface="Proxima Nova"/>
              <a:buChar char="●"/>
            </a:pPr>
            <a:r>
              <a:rPr lang="en"/>
              <a:t>Are you using/exploring Continuous Integration and Continuous Delivery pipelines?</a:t>
            </a:r>
            <a:endParaRPr/>
          </a:p>
        </p:txBody>
      </p:sp>
      <p:sp>
        <p:nvSpPr>
          <p:cNvPr id="1558" name="Google Shape;1558;p100"/>
          <p:cNvSpPr txBox="1"/>
          <p:nvPr>
            <p:ph idx="2" type="body"/>
          </p:nvPr>
        </p:nvSpPr>
        <p:spPr>
          <a:xfrm>
            <a:off x="4750000" y="900400"/>
            <a:ext cx="4112100" cy="3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b="1" lang="en" sz="1600">
                <a:solidFill>
                  <a:schemeClr val="lt2"/>
                </a:solidFill>
              </a:rPr>
              <a:t>Headline for column 2</a:t>
            </a:r>
            <a:endParaRPr b="1" sz="1600">
              <a:solidFill>
                <a:schemeClr val="lt2"/>
              </a:solidFill>
            </a:endParaRPr>
          </a:p>
          <a:p>
            <a:pPr indent="-311150" lvl="0" marL="457200" rtl="0" algn="l">
              <a:spcBef>
                <a:spcPts val="1000"/>
              </a:spcBef>
              <a:spcAft>
                <a:spcPts val="0"/>
              </a:spcAft>
              <a:buClr>
                <a:schemeClr val="dk1"/>
              </a:buClr>
              <a:buSzPts val="1300"/>
              <a:buFont typeface="Proxima Nova"/>
              <a:buChar char="●"/>
            </a:pPr>
            <a:r>
              <a:rPr lang="en"/>
              <a:t>Which virtualization technologies are in use for application deployment? </a:t>
            </a:r>
            <a:endParaRPr/>
          </a:p>
          <a:p>
            <a:pPr indent="-311150" lvl="0" marL="457200" rtl="0" algn="l">
              <a:spcBef>
                <a:spcPts val="1000"/>
              </a:spcBef>
              <a:spcAft>
                <a:spcPts val="0"/>
              </a:spcAft>
              <a:buClr>
                <a:schemeClr val="dk1"/>
              </a:buClr>
              <a:buSzPts val="1300"/>
              <a:buFont typeface="Proxima Nova"/>
              <a:buChar char="●"/>
            </a:pPr>
            <a:r>
              <a:rPr lang="en"/>
              <a:t>Are any additional virtualization technologies being explored? Public cloud?</a:t>
            </a:r>
            <a:endParaRPr/>
          </a:p>
          <a:p>
            <a:pPr indent="-311150" lvl="0" marL="457200" rtl="0" algn="l">
              <a:spcBef>
                <a:spcPts val="1000"/>
              </a:spcBef>
              <a:spcAft>
                <a:spcPts val="0"/>
              </a:spcAft>
              <a:buClr>
                <a:schemeClr val="dk1"/>
              </a:buClr>
              <a:buSzPts val="1300"/>
              <a:buFont typeface="Proxima Nova"/>
              <a:buChar char="●"/>
            </a:pPr>
            <a:r>
              <a:rPr lang="en"/>
              <a:t>What tools &amp; automation are used for application operations?</a:t>
            </a:r>
            <a:endParaRPr/>
          </a:p>
          <a:p>
            <a:pPr indent="-311150" lvl="0" marL="457200" rtl="0" algn="l">
              <a:spcBef>
                <a:spcPts val="1000"/>
              </a:spcBef>
              <a:spcAft>
                <a:spcPts val="0"/>
              </a:spcAft>
              <a:buClr>
                <a:schemeClr val="dk1"/>
              </a:buClr>
              <a:buSzPts val="1300"/>
              <a:buFont typeface="Proxima Nova"/>
              <a:buChar char="●"/>
            </a:pPr>
            <a:r>
              <a:rPr lang="en"/>
              <a:t>What is the process for maintaining, patching and upgrading environments today?</a:t>
            </a:r>
            <a:endParaRPr/>
          </a:p>
          <a:p>
            <a:pPr indent="-311150" lvl="0" marL="457200" rtl="0" algn="l">
              <a:spcBef>
                <a:spcPts val="1000"/>
              </a:spcBef>
              <a:spcAft>
                <a:spcPts val="1000"/>
              </a:spcAft>
              <a:buClr>
                <a:schemeClr val="dk1"/>
              </a:buClr>
              <a:buSzPts val="1300"/>
              <a:buFont typeface="Proxima Nova"/>
              <a:buChar char="●"/>
            </a:pPr>
            <a:r>
              <a:rPr lang="en"/>
              <a:t>Are you using/exploring Continuous Integration and Continuous Delivery pipelines?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2" name="Shape 1562"/>
        <p:cNvGrpSpPr/>
        <p:nvPr/>
      </p:nvGrpSpPr>
      <p:grpSpPr>
        <a:xfrm>
          <a:off x="0" y="0"/>
          <a:ext cx="0" cy="0"/>
          <a:chOff x="0" y="0"/>
          <a:chExt cx="0" cy="0"/>
        </a:xfrm>
      </p:grpSpPr>
      <p:sp>
        <p:nvSpPr>
          <p:cNvPr id="1563" name="Google Shape;1563;p101"/>
          <p:cNvSpPr txBox="1"/>
          <p:nvPr>
            <p:ph type="title"/>
          </p:nvPr>
        </p:nvSpPr>
        <p:spPr>
          <a:xfrm>
            <a:off x="192475" y="151275"/>
            <a:ext cx="86631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columns of content</a:t>
            </a:r>
            <a:endParaRPr/>
          </a:p>
        </p:txBody>
      </p:sp>
      <p:cxnSp>
        <p:nvCxnSpPr>
          <p:cNvPr id="1564" name="Google Shape;1564;p101"/>
          <p:cNvCxnSpPr/>
          <p:nvPr/>
        </p:nvCxnSpPr>
        <p:spPr>
          <a:xfrm>
            <a:off x="6078286" y="-214525"/>
            <a:ext cx="0" cy="119700"/>
          </a:xfrm>
          <a:prstGeom prst="straightConnector1">
            <a:avLst/>
          </a:prstGeom>
          <a:noFill/>
          <a:ln cap="flat" cmpd="sng" w="9525">
            <a:solidFill>
              <a:srgbClr val="D9D9D9"/>
            </a:solidFill>
            <a:prstDash val="solid"/>
            <a:round/>
            <a:headEnd len="med" w="med" type="none"/>
            <a:tailEnd len="med" w="med" type="none"/>
          </a:ln>
        </p:spPr>
      </p:cxnSp>
      <p:cxnSp>
        <p:nvCxnSpPr>
          <p:cNvPr id="1565" name="Google Shape;1565;p101"/>
          <p:cNvCxnSpPr/>
          <p:nvPr/>
        </p:nvCxnSpPr>
        <p:spPr>
          <a:xfrm>
            <a:off x="3067886" y="-214525"/>
            <a:ext cx="0" cy="119700"/>
          </a:xfrm>
          <a:prstGeom prst="straightConnector1">
            <a:avLst/>
          </a:prstGeom>
          <a:noFill/>
          <a:ln cap="flat" cmpd="sng" w="9525">
            <a:solidFill>
              <a:srgbClr val="D9D9D9"/>
            </a:solidFill>
            <a:prstDash val="solid"/>
            <a:round/>
            <a:headEnd len="med" w="med" type="none"/>
            <a:tailEnd len="med" w="med" type="none"/>
          </a:ln>
        </p:spPr>
      </p:cxnSp>
      <p:sp>
        <p:nvSpPr>
          <p:cNvPr id="1566" name="Google Shape;1566;p101"/>
          <p:cNvSpPr txBox="1"/>
          <p:nvPr>
            <p:ph idx="2" type="body"/>
          </p:nvPr>
        </p:nvSpPr>
        <p:spPr>
          <a:xfrm>
            <a:off x="3207300" y="900400"/>
            <a:ext cx="2729400" cy="3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b="1" lang="en" sz="1500">
                <a:solidFill>
                  <a:schemeClr val="lt2"/>
                </a:solidFill>
              </a:rPr>
              <a:t>Headline for column 2</a:t>
            </a:r>
            <a:endParaRPr b="1" sz="1500">
              <a:solidFill>
                <a:schemeClr val="lt2"/>
              </a:solidFill>
            </a:endParaRPr>
          </a:p>
          <a:p>
            <a:pPr indent="-298450" lvl="0" marL="457200" rtl="0" algn="l">
              <a:spcBef>
                <a:spcPts val="1000"/>
              </a:spcBef>
              <a:spcAft>
                <a:spcPts val="0"/>
              </a:spcAft>
              <a:buClr>
                <a:schemeClr val="dk1"/>
              </a:buClr>
              <a:buSzPts val="1100"/>
              <a:buFont typeface="Proxima Nova"/>
              <a:buChar char="●"/>
            </a:pPr>
            <a:r>
              <a:rPr lang="en"/>
              <a:t>Which virtualization technologies are in use for application deployment? </a:t>
            </a:r>
            <a:endParaRPr/>
          </a:p>
          <a:p>
            <a:pPr indent="-298450" lvl="0" marL="457200" rtl="0" algn="l">
              <a:spcBef>
                <a:spcPts val="1000"/>
              </a:spcBef>
              <a:spcAft>
                <a:spcPts val="0"/>
              </a:spcAft>
              <a:buClr>
                <a:schemeClr val="dk1"/>
              </a:buClr>
              <a:buSzPts val="1100"/>
              <a:buFont typeface="Proxima Nova"/>
              <a:buChar char="●"/>
            </a:pPr>
            <a:r>
              <a:rPr lang="en"/>
              <a:t>Are any additional virtualization technologies being explored? Public cloud?</a:t>
            </a:r>
            <a:endParaRPr/>
          </a:p>
          <a:p>
            <a:pPr indent="-298450" lvl="0" marL="457200" rtl="0" algn="l">
              <a:spcBef>
                <a:spcPts val="1000"/>
              </a:spcBef>
              <a:spcAft>
                <a:spcPts val="0"/>
              </a:spcAft>
              <a:buClr>
                <a:schemeClr val="dk1"/>
              </a:buClr>
              <a:buSzPts val="1100"/>
              <a:buFont typeface="Proxima Nova"/>
              <a:buChar char="●"/>
            </a:pPr>
            <a:r>
              <a:rPr lang="en"/>
              <a:t>What tools &amp; automation are used for application operations?</a:t>
            </a:r>
            <a:endParaRPr/>
          </a:p>
          <a:p>
            <a:pPr indent="-298450" lvl="0" marL="457200" rtl="0" algn="l">
              <a:spcBef>
                <a:spcPts val="1000"/>
              </a:spcBef>
              <a:spcAft>
                <a:spcPts val="0"/>
              </a:spcAft>
              <a:buClr>
                <a:schemeClr val="dk1"/>
              </a:buClr>
              <a:buSzPts val="1100"/>
              <a:buFont typeface="Proxima Nova"/>
              <a:buChar char="●"/>
            </a:pPr>
            <a:r>
              <a:rPr lang="en"/>
              <a:t>What is the process for maintaining, patching and upgrading environments today?</a:t>
            </a:r>
            <a:endParaRPr/>
          </a:p>
          <a:p>
            <a:pPr indent="-298450" lvl="0" marL="457200" rtl="0" algn="l">
              <a:spcBef>
                <a:spcPts val="1000"/>
              </a:spcBef>
              <a:spcAft>
                <a:spcPts val="1000"/>
              </a:spcAft>
              <a:buClr>
                <a:schemeClr val="dk1"/>
              </a:buClr>
              <a:buSzPts val="1100"/>
              <a:buFont typeface="Proxima Nova"/>
              <a:buChar char="●"/>
            </a:pPr>
            <a:r>
              <a:rPr lang="en"/>
              <a:t>Are you using/exploring Continuous Integration and Continuous Delivery pipelines?</a:t>
            </a:r>
            <a:endParaRPr b="1" sz="1500">
              <a:solidFill>
                <a:schemeClr val="lt2"/>
              </a:solidFill>
            </a:endParaRPr>
          </a:p>
        </p:txBody>
      </p:sp>
      <p:sp>
        <p:nvSpPr>
          <p:cNvPr id="1567" name="Google Shape;1567;p101"/>
          <p:cNvSpPr txBox="1"/>
          <p:nvPr>
            <p:ph idx="3" type="body"/>
          </p:nvPr>
        </p:nvSpPr>
        <p:spPr>
          <a:xfrm>
            <a:off x="6222125" y="900400"/>
            <a:ext cx="2729400" cy="3769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folHlink"/>
              </a:buClr>
              <a:buSzPts val="1100"/>
              <a:buFont typeface="Arial"/>
              <a:buNone/>
            </a:pPr>
            <a:r>
              <a:rPr b="1" lang="en" sz="1500">
                <a:solidFill>
                  <a:schemeClr val="lt2"/>
                </a:solidFill>
              </a:rPr>
              <a:t>Headline for column 3</a:t>
            </a:r>
            <a:endParaRPr b="1" sz="1500">
              <a:solidFill>
                <a:schemeClr val="lt2"/>
              </a:solidFill>
            </a:endParaRPr>
          </a:p>
          <a:p>
            <a:pPr indent="-298450" lvl="0" marL="457200" rtl="0" algn="l">
              <a:lnSpc>
                <a:spcPct val="110000"/>
              </a:lnSpc>
              <a:spcBef>
                <a:spcPts val="1000"/>
              </a:spcBef>
              <a:spcAft>
                <a:spcPts val="0"/>
              </a:spcAft>
              <a:buClr>
                <a:schemeClr val="dk1"/>
              </a:buClr>
              <a:buSzPts val="1100"/>
              <a:buFont typeface="Proxima Nova"/>
              <a:buChar char="●"/>
            </a:pPr>
            <a:r>
              <a:rPr lang="en"/>
              <a:t>Which virtualization technologies are in use for application deployment? </a:t>
            </a:r>
            <a:endParaRPr/>
          </a:p>
          <a:p>
            <a:pPr indent="-298450" lvl="0" marL="457200" rtl="0" algn="l">
              <a:lnSpc>
                <a:spcPct val="110000"/>
              </a:lnSpc>
              <a:spcBef>
                <a:spcPts val="1000"/>
              </a:spcBef>
              <a:spcAft>
                <a:spcPts val="0"/>
              </a:spcAft>
              <a:buClr>
                <a:schemeClr val="dk1"/>
              </a:buClr>
              <a:buSzPts val="1100"/>
              <a:buFont typeface="Proxima Nova"/>
              <a:buChar char="●"/>
            </a:pPr>
            <a:r>
              <a:rPr lang="en"/>
              <a:t>Are any additional virtualization technologies being explored? Public cloud?</a:t>
            </a:r>
            <a:endParaRPr/>
          </a:p>
          <a:p>
            <a:pPr indent="-298450" lvl="0" marL="457200" rtl="0" algn="l">
              <a:lnSpc>
                <a:spcPct val="110000"/>
              </a:lnSpc>
              <a:spcBef>
                <a:spcPts val="1000"/>
              </a:spcBef>
              <a:spcAft>
                <a:spcPts val="0"/>
              </a:spcAft>
              <a:buClr>
                <a:schemeClr val="dk1"/>
              </a:buClr>
              <a:buSzPts val="1100"/>
              <a:buFont typeface="Proxima Nova"/>
              <a:buChar char="●"/>
            </a:pPr>
            <a:r>
              <a:rPr lang="en"/>
              <a:t>What tools &amp; automation are used for application operations?</a:t>
            </a:r>
            <a:endParaRPr b="1" sz="1500">
              <a:solidFill>
                <a:schemeClr val="lt2"/>
              </a:solidFill>
            </a:endParaRPr>
          </a:p>
          <a:p>
            <a:pPr indent="0" lvl="0" marL="0" rtl="0" algn="l">
              <a:spcBef>
                <a:spcPts val="1000"/>
              </a:spcBef>
              <a:spcAft>
                <a:spcPts val="1000"/>
              </a:spcAft>
              <a:buNone/>
            </a:pPr>
            <a:r>
              <a:t/>
            </a:r>
            <a:endParaRPr/>
          </a:p>
        </p:txBody>
      </p:sp>
      <p:sp>
        <p:nvSpPr>
          <p:cNvPr id="1568" name="Google Shape;1568;p101"/>
          <p:cNvSpPr txBox="1"/>
          <p:nvPr>
            <p:ph idx="1" type="body"/>
          </p:nvPr>
        </p:nvSpPr>
        <p:spPr>
          <a:xfrm>
            <a:off x="192475" y="900400"/>
            <a:ext cx="2729400" cy="37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rPr b="1" lang="en" sz="1500">
                <a:solidFill>
                  <a:schemeClr val="lt2"/>
                </a:solidFill>
              </a:rPr>
              <a:t>Headline for column 1</a:t>
            </a:r>
            <a:endParaRPr b="1" sz="1500">
              <a:solidFill>
                <a:schemeClr val="lt2"/>
              </a:solidFill>
            </a:endParaRPr>
          </a:p>
          <a:p>
            <a:pPr indent="-298450" lvl="0" marL="457200" rtl="0" algn="l">
              <a:spcBef>
                <a:spcPts val="1000"/>
              </a:spcBef>
              <a:spcAft>
                <a:spcPts val="0"/>
              </a:spcAft>
              <a:buClr>
                <a:schemeClr val="dk1"/>
              </a:buClr>
              <a:buSzPts val="1100"/>
              <a:buFont typeface="Proxima Nova"/>
              <a:buChar char="●"/>
            </a:pPr>
            <a:r>
              <a:rPr lang="en"/>
              <a:t>Which virtualization technologies are in use for application deployment? </a:t>
            </a:r>
            <a:endParaRPr/>
          </a:p>
          <a:p>
            <a:pPr indent="-298450" lvl="0" marL="457200" rtl="0" algn="l">
              <a:spcBef>
                <a:spcPts val="1000"/>
              </a:spcBef>
              <a:spcAft>
                <a:spcPts val="0"/>
              </a:spcAft>
              <a:buClr>
                <a:schemeClr val="dk1"/>
              </a:buClr>
              <a:buSzPts val="1100"/>
              <a:buFont typeface="Proxima Nova"/>
              <a:buChar char="●"/>
            </a:pPr>
            <a:r>
              <a:rPr lang="en"/>
              <a:t>Are any additional virtualization technologies being explored? Public cloud?</a:t>
            </a:r>
            <a:endParaRPr/>
          </a:p>
          <a:p>
            <a:pPr indent="-298450" lvl="0" marL="457200" rtl="0" algn="l">
              <a:spcBef>
                <a:spcPts val="1000"/>
              </a:spcBef>
              <a:spcAft>
                <a:spcPts val="0"/>
              </a:spcAft>
              <a:buClr>
                <a:schemeClr val="dk1"/>
              </a:buClr>
              <a:buSzPts val="1100"/>
              <a:buFont typeface="Proxima Nova"/>
              <a:buChar char="●"/>
            </a:pPr>
            <a:r>
              <a:rPr lang="en"/>
              <a:t>What tools &amp; automation are used for application operations?</a:t>
            </a:r>
            <a:endParaRPr/>
          </a:p>
          <a:p>
            <a:pPr indent="-298450" lvl="0" marL="457200" rtl="0" algn="l">
              <a:spcBef>
                <a:spcPts val="1000"/>
              </a:spcBef>
              <a:spcAft>
                <a:spcPts val="1000"/>
              </a:spcAft>
              <a:buClr>
                <a:schemeClr val="dk1"/>
              </a:buClr>
              <a:buSzPts val="1100"/>
              <a:buFont typeface="Proxima Nova"/>
              <a:buChar char="●"/>
            </a:pPr>
            <a:r>
              <a:rPr lang="en"/>
              <a:t>What is the process for maintaining, patching and upgrading environments today?</a:t>
            </a:r>
            <a:endParaRPr b="1" sz="1500">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pic>
        <p:nvPicPr>
          <p:cNvPr id="1573" name="Google Shape;1573;p102"/>
          <p:cNvPicPr preferRelativeResize="0"/>
          <p:nvPr/>
        </p:nvPicPr>
        <p:blipFill rotWithShape="1">
          <a:blip r:embed="rId3">
            <a:alphaModFix/>
          </a:blip>
          <a:srcRect b="0" l="0" r="0" t="24902"/>
          <a:stretch/>
        </p:blipFill>
        <p:spPr>
          <a:xfrm>
            <a:off x="0" y="0"/>
            <a:ext cx="9144000" cy="5143500"/>
          </a:xfrm>
          <a:prstGeom prst="rect">
            <a:avLst/>
          </a:prstGeom>
          <a:noFill/>
          <a:ln>
            <a:noFill/>
          </a:ln>
        </p:spPr>
      </p:pic>
      <p:sp>
        <p:nvSpPr>
          <p:cNvPr id="1574" name="Google Shape;1574;p102"/>
          <p:cNvSpPr/>
          <p:nvPr/>
        </p:nvSpPr>
        <p:spPr>
          <a:xfrm>
            <a:off x="0" y="200"/>
            <a:ext cx="9144000" cy="5143500"/>
          </a:xfrm>
          <a:prstGeom prst="rect">
            <a:avLst/>
          </a:prstGeom>
          <a:solidFill>
            <a:srgbClr val="00253E">
              <a:alpha val="70000"/>
            </a:srgbClr>
          </a:soli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00253E"/>
              </a:solidFill>
              <a:latin typeface="Arial"/>
              <a:ea typeface="Arial"/>
              <a:cs typeface="Arial"/>
              <a:sym typeface="Arial"/>
            </a:endParaRPr>
          </a:p>
        </p:txBody>
      </p:sp>
      <p:sp>
        <p:nvSpPr>
          <p:cNvPr id="1575" name="Google Shape;1575;p102"/>
          <p:cNvSpPr/>
          <p:nvPr/>
        </p:nvSpPr>
        <p:spPr>
          <a:xfrm>
            <a:off x="1387350" y="1575450"/>
            <a:ext cx="6369300" cy="1992600"/>
          </a:xfrm>
          <a:prstGeom prst="rect">
            <a:avLst/>
          </a:prstGeom>
          <a:noFill/>
          <a:ln>
            <a:noFill/>
          </a:ln>
        </p:spPr>
        <p:txBody>
          <a:bodyPr anchorCtr="0" anchor="ctr" bIns="45700" lIns="91425" spcFirstLastPara="1" rIns="91425" wrap="square" tIns="45700">
            <a:noAutofit/>
          </a:bodyPr>
          <a:lstStyle/>
          <a:p>
            <a:pPr indent="0" lvl="0" marL="0" rtl="0" algn="ctr">
              <a:lnSpc>
                <a:spcPct val="130000"/>
              </a:lnSpc>
              <a:spcBef>
                <a:spcPts val="0"/>
              </a:spcBef>
              <a:spcAft>
                <a:spcPts val="0"/>
              </a:spcAft>
              <a:buClr>
                <a:schemeClr val="folHlink"/>
              </a:buClr>
              <a:buFont typeface="Arial"/>
              <a:buNone/>
            </a:pPr>
            <a:r>
              <a:rPr b="1" lang="en" sz="3000">
                <a:solidFill>
                  <a:srgbClr val="FFFFFF"/>
                </a:solidFill>
                <a:latin typeface="Proxima Nova"/>
                <a:ea typeface="Proxima Nova"/>
                <a:cs typeface="Proxima Nova"/>
                <a:sym typeface="Proxima Nova"/>
              </a:rPr>
              <a:t>“The only thing that will keep your developers happy is to make them feel productive.”</a:t>
            </a:r>
            <a:endParaRPr b="1" sz="3000">
              <a:solidFill>
                <a:srgbClr val="FFFFFF"/>
              </a:solidFill>
              <a:latin typeface="Proxima Nova"/>
              <a:ea typeface="Proxima Nova"/>
              <a:cs typeface="Proxima Nova"/>
              <a:sym typeface="Proxima Nova"/>
            </a:endParaRPr>
          </a:p>
        </p:txBody>
      </p:sp>
      <p:grpSp>
        <p:nvGrpSpPr>
          <p:cNvPr id="1576" name="Google Shape;1576;p102"/>
          <p:cNvGrpSpPr/>
          <p:nvPr/>
        </p:nvGrpSpPr>
        <p:grpSpPr>
          <a:xfrm>
            <a:off x="287525" y="4854556"/>
            <a:ext cx="634914" cy="148716"/>
            <a:chOff x="1841475" y="2392725"/>
            <a:chExt cx="3928925" cy="920275"/>
          </a:xfrm>
        </p:grpSpPr>
        <p:sp>
          <p:nvSpPr>
            <p:cNvPr id="1577" name="Google Shape;1577;p102"/>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02"/>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02"/>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02"/>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02"/>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02"/>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02"/>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2"/>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102"/>
          <p:cNvGrpSpPr/>
          <p:nvPr/>
        </p:nvGrpSpPr>
        <p:grpSpPr>
          <a:xfrm>
            <a:off x="3670095" y="1427253"/>
            <a:ext cx="1803817" cy="2206840"/>
            <a:chOff x="1007275" y="1371817"/>
            <a:chExt cx="4345500" cy="2303350"/>
          </a:xfrm>
        </p:grpSpPr>
        <p:cxnSp>
          <p:nvCxnSpPr>
            <p:cNvPr id="1586" name="Google Shape;1586;p102"/>
            <p:cNvCxnSpPr/>
            <p:nvPr/>
          </p:nvCxnSpPr>
          <p:spPr>
            <a:xfrm>
              <a:off x="1007275" y="1371817"/>
              <a:ext cx="4345500" cy="0"/>
            </a:xfrm>
            <a:prstGeom prst="straightConnector1">
              <a:avLst/>
            </a:prstGeom>
            <a:noFill/>
            <a:ln cap="flat" cmpd="sng" w="38100">
              <a:solidFill>
                <a:schemeClr val="lt2"/>
              </a:solidFill>
              <a:prstDash val="solid"/>
              <a:round/>
              <a:headEnd len="med" w="med" type="none"/>
              <a:tailEnd len="med" w="med" type="none"/>
            </a:ln>
          </p:spPr>
        </p:cxnSp>
        <p:cxnSp>
          <p:nvCxnSpPr>
            <p:cNvPr id="1587" name="Google Shape;1587;p102"/>
            <p:cNvCxnSpPr/>
            <p:nvPr/>
          </p:nvCxnSpPr>
          <p:spPr>
            <a:xfrm>
              <a:off x="1007275" y="3675167"/>
              <a:ext cx="4345500" cy="0"/>
            </a:xfrm>
            <a:prstGeom prst="straightConnector1">
              <a:avLst/>
            </a:prstGeom>
            <a:noFill/>
            <a:ln cap="flat" cmpd="sng" w="38100">
              <a:solidFill>
                <a:schemeClr val="lt2"/>
              </a:solidFill>
              <a:prstDash val="solid"/>
              <a:round/>
              <a:headEnd len="med" w="med" type="none"/>
              <a:tailEnd len="med" w="med"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pic>
        <p:nvPicPr>
          <p:cNvPr descr="view@2x.jpg" id="1592" name="Google Shape;1592;p103"/>
          <p:cNvPicPr preferRelativeResize="0"/>
          <p:nvPr/>
        </p:nvPicPr>
        <p:blipFill rotWithShape="1">
          <a:blip r:embed="rId3">
            <a:alphaModFix amt="80000"/>
          </a:blip>
          <a:srcRect b="7856" l="0" r="0" t="7847"/>
          <a:stretch/>
        </p:blipFill>
        <p:spPr>
          <a:xfrm>
            <a:off x="0" y="0"/>
            <a:ext cx="9144000" cy="5143500"/>
          </a:xfrm>
          <a:prstGeom prst="rect">
            <a:avLst/>
          </a:prstGeom>
          <a:noFill/>
          <a:ln>
            <a:noFill/>
          </a:ln>
        </p:spPr>
      </p:pic>
      <p:sp>
        <p:nvSpPr>
          <p:cNvPr id="1593" name="Google Shape;1593;p103"/>
          <p:cNvSpPr/>
          <p:nvPr/>
        </p:nvSpPr>
        <p:spPr>
          <a:xfrm>
            <a:off x="0" y="0"/>
            <a:ext cx="9176400" cy="5143500"/>
          </a:xfrm>
          <a:prstGeom prst="rect">
            <a:avLst/>
          </a:prstGeom>
          <a:solidFill>
            <a:srgbClr val="00253E">
              <a:alpha val="69800"/>
            </a:srgbClr>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253E"/>
              </a:solidFill>
              <a:latin typeface="Arial"/>
              <a:ea typeface="Arial"/>
              <a:cs typeface="Arial"/>
              <a:sym typeface="Arial"/>
            </a:endParaRPr>
          </a:p>
        </p:txBody>
      </p:sp>
      <p:sp>
        <p:nvSpPr>
          <p:cNvPr id="1594" name="Google Shape;1594;p103"/>
          <p:cNvSpPr txBox="1"/>
          <p:nvPr/>
        </p:nvSpPr>
        <p:spPr>
          <a:xfrm>
            <a:off x="-1632908" y="-1179221"/>
            <a:ext cx="184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03"/>
          <p:cNvSpPr txBox="1"/>
          <p:nvPr/>
        </p:nvSpPr>
        <p:spPr>
          <a:xfrm>
            <a:off x="760950" y="1376850"/>
            <a:ext cx="7622100" cy="2389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4000">
                <a:solidFill>
                  <a:srgbClr val="FFFFFF"/>
                </a:solidFill>
                <a:latin typeface="Proxima Nova"/>
                <a:ea typeface="Proxima Nova"/>
                <a:cs typeface="Proxima Nova"/>
                <a:sym typeface="Proxima Nova"/>
              </a:rPr>
              <a:t>What will our team look like?</a:t>
            </a:r>
            <a:endParaRPr b="1" sz="4000">
              <a:solidFill>
                <a:srgbClr val="FFFFFF"/>
              </a:solidFill>
              <a:latin typeface="Proxima Nova"/>
              <a:ea typeface="Proxima Nova"/>
              <a:cs typeface="Proxima Nova"/>
              <a:sym typeface="Proxima Nova"/>
            </a:endParaRPr>
          </a:p>
        </p:txBody>
      </p:sp>
      <p:grpSp>
        <p:nvGrpSpPr>
          <p:cNvPr id="1596" name="Google Shape;1596;p103"/>
          <p:cNvGrpSpPr/>
          <p:nvPr/>
        </p:nvGrpSpPr>
        <p:grpSpPr>
          <a:xfrm>
            <a:off x="3669300" y="1711460"/>
            <a:ext cx="1805400" cy="536386"/>
            <a:chOff x="3233750" y="1711500"/>
            <a:chExt cx="1805400" cy="589500"/>
          </a:xfrm>
        </p:grpSpPr>
        <p:cxnSp>
          <p:nvCxnSpPr>
            <p:cNvPr id="1597" name="Google Shape;1597;p103"/>
            <p:cNvCxnSpPr/>
            <p:nvPr/>
          </p:nvCxnSpPr>
          <p:spPr>
            <a:xfrm>
              <a:off x="3252044" y="1711500"/>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598" name="Google Shape;1598;p103"/>
            <p:cNvCxnSpPr/>
            <p:nvPr/>
          </p:nvCxnSpPr>
          <p:spPr>
            <a:xfrm>
              <a:off x="3233750" y="1711500"/>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599" name="Google Shape;1599;p103"/>
            <p:cNvCxnSpPr/>
            <p:nvPr/>
          </p:nvCxnSpPr>
          <p:spPr>
            <a:xfrm>
              <a:off x="5020696" y="1711500"/>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1600" name="Google Shape;1600;p103"/>
          <p:cNvGrpSpPr/>
          <p:nvPr/>
        </p:nvGrpSpPr>
        <p:grpSpPr>
          <a:xfrm>
            <a:off x="3669300" y="3019105"/>
            <a:ext cx="1805400" cy="536386"/>
            <a:chOff x="3233750" y="2966075"/>
            <a:chExt cx="1805400" cy="589500"/>
          </a:xfrm>
        </p:grpSpPr>
        <p:cxnSp>
          <p:nvCxnSpPr>
            <p:cNvPr id="1601" name="Google Shape;1601;p103"/>
            <p:cNvCxnSpPr/>
            <p:nvPr/>
          </p:nvCxnSpPr>
          <p:spPr>
            <a:xfrm>
              <a:off x="3252044" y="2966075"/>
              <a:ext cx="0" cy="589500"/>
            </a:xfrm>
            <a:prstGeom prst="straightConnector1">
              <a:avLst/>
            </a:prstGeom>
            <a:noFill/>
            <a:ln cap="flat" cmpd="sng" w="38100">
              <a:solidFill>
                <a:srgbClr val="1AB9A5"/>
              </a:solidFill>
              <a:prstDash val="solid"/>
              <a:round/>
              <a:headEnd len="med" w="med" type="none"/>
              <a:tailEnd len="med" w="med" type="none"/>
            </a:ln>
          </p:spPr>
        </p:cxnSp>
        <p:cxnSp>
          <p:nvCxnSpPr>
            <p:cNvPr id="1602" name="Google Shape;1602;p103"/>
            <p:cNvCxnSpPr/>
            <p:nvPr/>
          </p:nvCxnSpPr>
          <p:spPr>
            <a:xfrm>
              <a:off x="3233750" y="3555575"/>
              <a:ext cx="1805400" cy="0"/>
            </a:xfrm>
            <a:prstGeom prst="straightConnector1">
              <a:avLst/>
            </a:prstGeom>
            <a:noFill/>
            <a:ln cap="flat" cmpd="sng" w="38100">
              <a:solidFill>
                <a:srgbClr val="1AB9A5"/>
              </a:solidFill>
              <a:prstDash val="solid"/>
              <a:round/>
              <a:headEnd len="med" w="med" type="none"/>
              <a:tailEnd len="med" w="med" type="none"/>
            </a:ln>
          </p:spPr>
        </p:cxnSp>
        <p:cxnSp>
          <p:nvCxnSpPr>
            <p:cNvPr id="1603" name="Google Shape;1603;p103"/>
            <p:cNvCxnSpPr/>
            <p:nvPr/>
          </p:nvCxnSpPr>
          <p:spPr>
            <a:xfrm>
              <a:off x="5020696" y="2966075"/>
              <a:ext cx="0" cy="589500"/>
            </a:xfrm>
            <a:prstGeom prst="straightConnector1">
              <a:avLst/>
            </a:prstGeom>
            <a:noFill/>
            <a:ln cap="flat" cmpd="sng" w="38100">
              <a:solidFill>
                <a:srgbClr val="1AB9A5"/>
              </a:solidFill>
              <a:prstDash val="solid"/>
              <a:round/>
              <a:headEnd len="med" w="med" type="none"/>
              <a:tailEnd len="med" w="med" type="none"/>
            </a:ln>
          </p:spPr>
        </p:cxnSp>
      </p:grpSp>
      <p:grpSp>
        <p:nvGrpSpPr>
          <p:cNvPr id="1604" name="Google Shape;1604;p103"/>
          <p:cNvGrpSpPr/>
          <p:nvPr/>
        </p:nvGrpSpPr>
        <p:grpSpPr>
          <a:xfrm>
            <a:off x="287525" y="4854556"/>
            <a:ext cx="634914" cy="148716"/>
            <a:chOff x="1841475" y="2392725"/>
            <a:chExt cx="3928925" cy="920275"/>
          </a:xfrm>
        </p:grpSpPr>
        <p:sp>
          <p:nvSpPr>
            <p:cNvPr id="1605" name="Google Shape;1605;p103"/>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03"/>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03"/>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03"/>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03"/>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03"/>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03"/>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03"/>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B5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pic>
        <p:nvPicPr>
          <p:cNvPr descr="SiliconValley-01.jpg" id="1617" name="Google Shape;1617;p104"/>
          <p:cNvPicPr preferRelativeResize="0"/>
          <p:nvPr/>
        </p:nvPicPr>
        <p:blipFill rotWithShape="1">
          <a:blip r:embed="rId3">
            <a:alphaModFix/>
          </a:blip>
          <a:srcRect b="31254" l="0" r="25810" t="1976"/>
          <a:stretch/>
        </p:blipFill>
        <p:spPr>
          <a:xfrm>
            <a:off x="0" y="0"/>
            <a:ext cx="9144000" cy="5143500"/>
          </a:xfrm>
          <a:prstGeom prst="rect">
            <a:avLst/>
          </a:prstGeom>
          <a:noFill/>
          <a:ln>
            <a:noFill/>
          </a:ln>
        </p:spPr>
      </p:pic>
      <p:sp>
        <p:nvSpPr>
          <p:cNvPr id="1618" name="Google Shape;1618;p104"/>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A9DBD6"/>
              </a:solidFill>
              <a:latin typeface="Arial"/>
              <a:ea typeface="Arial"/>
              <a:cs typeface="Arial"/>
              <a:sym typeface="Arial"/>
            </a:endParaRPr>
          </a:p>
        </p:txBody>
      </p:sp>
      <p:sp>
        <p:nvSpPr>
          <p:cNvPr id="1619" name="Google Shape;1619;p104"/>
          <p:cNvSpPr txBox="1"/>
          <p:nvPr/>
        </p:nvSpPr>
        <p:spPr>
          <a:xfrm>
            <a:off x="668800" y="2538500"/>
            <a:ext cx="7796700" cy="15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253E"/>
                </a:solidFill>
                <a:latin typeface="Proxima Nova"/>
                <a:ea typeface="Proxima Nova"/>
                <a:cs typeface="Proxima Nova"/>
                <a:sym typeface="Proxima Nova"/>
              </a:rPr>
              <a:t>Transforming How The World Builds Software</a:t>
            </a:r>
            <a:endParaRPr sz="2500">
              <a:solidFill>
                <a:srgbClr val="00253E"/>
              </a:solidFill>
              <a:latin typeface="Proxima Nova"/>
              <a:ea typeface="Proxima Nova"/>
              <a:cs typeface="Proxima Nova"/>
              <a:sym typeface="Proxima Nova"/>
            </a:endParaRPr>
          </a:p>
        </p:txBody>
      </p:sp>
      <p:cxnSp>
        <p:nvCxnSpPr>
          <p:cNvPr id="1620" name="Google Shape;1620;p104"/>
          <p:cNvCxnSpPr/>
          <p:nvPr/>
        </p:nvCxnSpPr>
        <p:spPr>
          <a:xfrm>
            <a:off x="4202557" y="2323836"/>
            <a:ext cx="738900" cy="0"/>
          </a:xfrm>
          <a:prstGeom prst="straightConnector1">
            <a:avLst/>
          </a:prstGeom>
          <a:noFill/>
          <a:ln cap="flat" cmpd="sng" w="38100">
            <a:solidFill>
              <a:schemeClr val="accent6"/>
            </a:solidFill>
            <a:prstDash val="solid"/>
            <a:round/>
            <a:headEnd len="sm" w="sm" type="none"/>
            <a:tailEnd len="sm" w="sm" type="none"/>
          </a:ln>
        </p:spPr>
      </p:cxnSp>
      <p:grpSp>
        <p:nvGrpSpPr>
          <p:cNvPr id="1621" name="Google Shape;1621;p104"/>
          <p:cNvGrpSpPr/>
          <p:nvPr/>
        </p:nvGrpSpPr>
        <p:grpSpPr>
          <a:xfrm>
            <a:off x="3681215" y="1516127"/>
            <a:ext cx="1866239" cy="437131"/>
            <a:chOff x="1841475" y="2392725"/>
            <a:chExt cx="3928925" cy="920275"/>
          </a:xfrm>
        </p:grpSpPr>
        <p:sp>
          <p:nvSpPr>
            <p:cNvPr id="1622" name="Google Shape;1622;p104"/>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04"/>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04"/>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04"/>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04"/>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4"/>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04"/>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04"/>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0" name="Google Shape;1630;p104"/>
          <p:cNvSpPr txBox="1"/>
          <p:nvPr/>
        </p:nvSpPr>
        <p:spPr>
          <a:xfrm>
            <a:off x="5133546" y="4782050"/>
            <a:ext cx="3926100" cy="1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Proxima Nova"/>
                <a:ea typeface="Proxima Nova"/>
                <a:cs typeface="Proxima Nova"/>
                <a:sym typeface="Proxima Nova"/>
              </a:rPr>
              <a:t>© Copyright 2019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80"/>
          <p:cNvSpPr txBox="1"/>
          <p:nvPr>
            <p:ph type="title"/>
          </p:nvPr>
        </p:nvSpPr>
        <p:spPr>
          <a:xfrm>
            <a:off x="192475" y="151275"/>
            <a:ext cx="42813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885" name="Google Shape;885;p80"/>
          <p:cNvSpPr txBox="1"/>
          <p:nvPr>
            <p:ph idx="1" type="body"/>
          </p:nvPr>
        </p:nvSpPr>
        <p:spPr>
          <a:xfrm>
            <a:off x="192475" y="900400"/>
            <a:ext cx="4254600" cy="3769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lt2"/>
              </a:buClr>
              <a:buSzPts val="1600"/>
              <a:buChar char="■"/>
            </a:pPr>
            <a:r>
              <a:rPr lang="en"/>
              <a:t>¿Qué es Pivotal? - Armando</a:t>
            </a:r>
            <a:endParaRPr>
              <a:solidFill>
                <a:schemeClr val="folHlink"/>
              </a:solidFill>
              <a:latin typeface="Arial"/>
              <a:ea typeface="Arial"/>
              <a:cs typeface="Arial"/>
              <a:sym typeface="Arial"/>
            </a:endParaRPr>
          </a:p>
          <a:p>
            <a:pPr indent="-330200" lvl="0" marL="457200" rtl="0" algn="l">
              <a:lnSpc>
                <a:spcPct val="100000"/>
              </a:lnSpc>
              <a:spcBef>
                <a:spcPts val="2000"/>
              </a:spcBef>
              <a:spcAft>
                <a:spcPts val="0"/>
              </a:spcAft>
              <a:buClr>
                <a:schemeClr val="lt2"/>
              </a:buClr>
              <a:buSzPts val="1600"/>
              <a:buChar char="■"/>
            </a:pPr>
            <a:r>
              <a:rPr lang="en">
                <a:solidFill>
                  <a:schemeClr val="folHlink"/>
                </a:solidFill>
                <a:latin typeface="Arial"/>
                <a:ea typeface="Arial"/>
                <a:cs typeface="Arial"/>
                <a:sym typeface="Arial"/>
              </a:rPr>
              <a:t>Principales Componentes de la Plataforma de Pivotal - Alejandro</a:t>
            </a:r>
            <a:endParaRPr>
              <a:solidFill>
                <a:schemeClr val="folHlink"/>
              </a:solidFill>
              <a:latin typeface="Arial"/>
              <a:ea typeface="Arial"/>
              <a:cs typeface="Arial"/>
              <a:sym typeface="Arial"/>
            </a:endParaRPr>
          </a:p>
          <a:p>
            <a:pPr indent="-330200" lvl="0" marL="457200" rtl="0" algn="l">
              <a:lnSpc>
                <a:spcPct val="100000"/>
              </a:lnSpc>
              <a:spcBef>
                <a:spcPts val="2000"/>
              </a:spcBef>
              <a:spcAft>
                <a:spcPts val="0"/>
              </a:spcAft>
              <a:buClr>
                <a:schemeClr val="lt2"/>
              </a:buClr>
              <a:buSzPts val="1600"/>
              <a:buChar char="■"/>
            </a:pPr>
            <a:r>
              <a:rPr lang="en"/>
              <a:t>Principales Proyectos OSS en los que trabajamos y nuestros socios principales.  - Alejandro</a:t>
            </a:r>
            <a:endParaRPr/>
          </a:p>
          <a:p>
            <a:pPr indent="-330200" lvl="0" marL="457200" rtl="0" algn="l">
              <a:lnSpc>
                <a:spcPct val="100000"/>
              </a:lnSpc>
              <a:spcBef>
                <a:spcPts val="2000"/>
              </a:spcBef>
              <a:spcAft>
                <a:spcPts val="0"/>
              </a:spcAft>
              <a:buClr>
                <a:schemeClr val="lt2"/>
              </a:buClr>
              <a:buSzPts val="1600"/>
              <a:buChar char="■"/>
            </a:pPr>
            <a:r>
              <a:rPr lang="en">
                <a:solidFill>
                  <a:schemeClr val="folHlink"/>
                </a:solidFill>
                <a:latin typeface="Arial"/>
                <a:ea typeface="Arial"/>
                <a:cs typeface="Arial"/>
                <a:sym typeface="Arial"/>
              </a:rPr>
              <a:t>Introducción a Arquitectura de Microservicios - Alberto Alcaide / Daniel Carvajal</a:t>
            </a:r>
            <a:endParaRPr>
              <a:solidFill>
                <a:schemeClr val="folHlink"/>
              </a:solidFill>
              <a:latin typeface="Arial"/>
              <a:ea typeface="Arial"/>
              <a:cs typeface="Arial"/>
              <a:sym typeface="Arial"/>
            </a:endParaRPr>
          </a:p>
          <a:p>
            <a:pPr indent="-330200" lvl="0" marL="457200" rtl="0" algn="l">
              <a:lnSpc>
                <a:spcPct val="100000"/>
              </a:lnSpc>
              <a:spcBef>
                <a:spcPts val="2000"/>
              </a:spcBef>
              <a:spcAft>
                <a:spcPts val="2000"/>
              </a:spcAft>
              <a:buClr>
                <a:schemeClr val="lt2"/>
              </a:buClr>
              <a:buSzPts val="1600"/>
              <a:buChar char="■"/>
            </a:pPr>
            <a:r>
              <a:rPr lang="en"/>
              <a:t>Próximos Eventos / </a:t>
            </a:r>
            <a:r>
              <a:rPr lang="en" sz="1600"/>
              <a:t>Q+A</a:t>
            </a:r>
            <a:endParaRPr/>
          </a:p>
        </p:txBody>
      </p:sp>
      <p:pic>
        <p:nvPicPr>
          <p:cNvPr id="886" name="Google Shape;886;p80"/>
          <p:cNvPicPr preferRelativeResize="0"/>
          <p:nvPr/>
        </p:nvPicPr>
        <p:blipFill rotWithShape="1">
          <a:blip r:embed="rId3">
            <a:alphaModFix/>
          </a:blip>
          <a:srcRect b="0" l="26708" r="14032" t="0"/>
          <a:stretch/>
        </p:blipFill>
        <p:spPr>
          <a:xfrm>
            <a:off x="4571999" y="0"/>
            <a:ext cx="4572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pic>
        <p:nvPicPr>
          <p:cNvPr id="892" name="Google Shape;892;p81"/>
          <p:cNvPicPr preferRelativeResize="0"/>
          <p:nvPr/>
        </p:nvPicPr>
        <p:blipFill rotWithShape="1">
          <a:blip r:embed="rId3">
            <a:alphaModFix/>
          </a:blip>
          <a:srcRect b="32063" l="2420" r="7586" t="32503"/>
          <a:stretch/>
        </p:blipFill>
        <p:spPr>
          <a:xfrm>
            <a:off x="113722" y="2798477"/>
            <a:ext cx="2700000" cy="540000"/>
          </a:xfrm>
          <a:prstGeom prst="rect">
            <a:avLst/>
          </a:prstGeom>
          <a:noFill/>
          <a:ln>
            <a:noFill/>
          </a:ln>
        </p:spPr>
      </p:pic>
      <p:sp>
        <p:nvSpPr>
          <p:cNvPr id="893" name="Google Shape;893;p81"/>
          <p:cNvSpPr txBox="1"/>
          <p:nvPr>
            <p:ph type="title"/>
          </p:nvPr>
        </p:nvSpPr>
        <p:spPr>
          <a:xfrm>
            <a:off x="113722" y="149918"/>
            <a:ext cx="8796900" cy="474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solidFill>
                  <a:srgbClr val="4C4C4C"/>
                </a:solidFill>
              </a:rPr>
              <a:t>El mundo del software ha cambiado…</a:t>
            </a:r>
            <a:endParaRPr/>
          </a:p>
        </p:txBody>
      </p:sp>
      <p:sp>
        <p:nvSpPr>
          <p:cNvPr id="894" name="Google Shape;894;p81"/>
          <p:cNvSpPr txBox="1"/>
          <p:nvPr>
            <p:ph idx="12" type="sldNum"/>
          </p:nvPr>
        </p:nvSpPr>
        <p:spPr>
          <a:xfrm>
            <a:off x="48247" y="4861463"/>
            <a:ext cx="3732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pic>
        <p:nvPicPr>
          <p:cNvPr id="895" name="Google Shape;895;p81"/>
          <p:cNvPicPr preferRelativeResize="0"/>
          <p:nvPr/>
        </p:nvPicPr>
        <p:blipFill rotWithShape="1">
          <a:blip r:embed="rId4">
            <a:alphaModFix/>
          </a:blip>
          <a:srcRect b="13307" l="0" r="0" t="0"/>
          <a:stretch/>
        </p:blipFill>
        <p:spPr>
          <a:xfrm>
            <a:off x="234916" y="761572"/>
            <a:ext cx="1546469" cy="833728"/>
          </a:xfrm>
          <a:prstGeom prst="rect">
            <a:avLst/>
          </a:prstGeom>
          <a:noFill/>
          <a:ln>
            <a:noFill/>
          </a:ln>
        </p:spPr>
      </p:pic>
      <p:pic>
        <p:nvPicPr>
          <p:cNvPr id="896" name="Google Shape;896;p81"/>
          <p:cNvPicPr preferRelativeResize="0"/>
          <p:nvPr/>
        </p:nvPicPr>
        <p:blipFill rotWithShape="1">
          <a:blip r:embed="rId5">
            <a:alphaModFix/>
          </a:blip>
          <a:srcRect b="0" l="0" r="0" t="0"/>
          <a:stretch/>
        </p:blipFill>
        <p:spPr>
          <a:xfrm>
            <a:off x="7890292" y="196152"/>
            <a:ext cx="987420" cy="951612"/>
          </a:xfrm>
          <a:prstGeom prst="rect">
            <a:avLst/>
          </a:prstGeom>
          <a:noFill/>
          <a:ln>
            <a:noFill/>
          </a:ln>
        </p:spPr>
      </p:pic>
      <p:pic>
        <p:nvPicPr>
          <p:cNvPr id="897" name="Google Shape;897;p81"/>
          <p:cNvPicPr preferRelativeResize="0"/>
          <p:nvPr/>
        </p:nvPicPr>
        <p:blipFill rotWithShape="1">
          <a:blip r:embed="rId6">
            <a:alphaModFix/>
          </a:blip>
          <a:srcRect b="0" l="0" r="0" t="0"/>
          <a:stretch/>
        </p:blipFill>
        <p:spPr>
          <a:xfrm>
            <a:off x="4709032" y="3777975"/>
            <a:ext cx="987586" cy="987586"/>
          </a:xfrm>
          <a:prstGeom prst="rect">
            <a:avLst/>
          </a:prstGeom>
          <a:noFill/>
          <a:ln>
            <a:noFill/>
          </a:ln>
        </p:spPr>
      </p:pic>
      <p:pic>
        <p:nvPicPr>
          <p:cNvPr id="898" name="Google Shape;898;p81"/>
          <p:cNvPicPr preferRelativeResize="0"/>
          <p:nvPr/>
        </p:nvPicPr>
        <p:blipFill rotWithShape="1">
          <a:blip r:embed="rId7">
            <a:alphaModFix/>
          </a:blip>
          <a:srcRect b="0" l="0" r="0" t="0"/>
          <a:stretch/>
        </p:blipFill>
        <p:spPr>
          <a:xfrm>
            <a:off x="271273" y="1971317"/>
            <a:ext cx="1949117" cy="637010"/>
          </a:xfrm>
          <a:prstGeom prst="rect">
            <a:avLst/>
          </a:prstGeom>
          <a:noFill/>
          <a:ln>
            <a:noFill/>
          </a:ln>
        </p:spPr>
      </p:pic>
      <p:pic>
        <p:nvPicPr>
          <p:cNvPr id="899" name="Google Shape;899;p81"/>
          <p:cNvPicPr preferRelativeResize="0"/>
          <p:nvPr/>
        </p:nvPicPr>
        <p:blipFill rotWithShape="1">
          <a:blip r:embed="rId8">
            <a:alphaModFix/>
          </a:blip>
          <a:srcRect b="0" l="0" r="0" t="0"/>
          <a:stretch/>
        </p:blipFill>
        <p:spPr>
          <a:xfrm>
            <a:off x="3084268" y="3238267"/>
            <a:ext cx="1256563" cy="1109351"/>
          </a:xfrm>
          <a:prstGeom prst="rect">
            <a:avLst/>
          </a:prstGeom>
          <a:noFill/>
          <a:ln>
            <a:noFill/>
          </a:ln>
        </p:spPr>
      </p:pic>
      <p:sp>
        <p:nvSpPr>
          <p:cNvPr id="900" name="Google Shape;900;p81"/>
          <p:cNvSpPr txBox="1"/>
          <p:nvPr/>
        </p:nvSpPr>
        <p:spPr>
          <a:xfrm>
            <a:off x="6457212" y="1121849"/>
            <a:ext cx="26868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 sz="1400" u="none" cap="none" strike="noStrike">
                <a:solidFill>
                  <a:srgbClr val="1FA1FF"/>
                </a:solidFill>
                <a:latin typeface="Arial"/>
                <a:ea typeface="Arial"/>
                <a:cs typeface="Arial"/>
                <a:sym typeface="Arial"/>
              </a:rPr>
              <a:t>Continuous Delivery</a:t>
            </a:r>
            <a:endParaRPr/>
          </a:p>
        </p:txBody>
      </p:sp>
      <p:pic>
        <p:nvPicPr>
          <p:cNvPr id="901" name="Google Shape;901;p81"/>
          <p:cNvPicPr preferRelativeResize="0"/>
          <p:nvPr/>
        </p:nvPicPr>
        <p:blipFill rotWithShape="1">
          <a:blip r:embed="rId9">
            <a:alphaModFix/>
          </a:blip>
          <a:srcRect b="0" l="0" r="0" t="0"/>
          <a:stretch/>
        </p:blipFill>
        <p:spPr>
          <a:xfrm>
            <a:off x="200219" y="3638527"/>
            <a:ext cx="2284688" cy="1290888"/>
          </a:xfrm>
          <a:prstGeom prst="rect">
            <a:avLst/>
          </a:prstGeom>
          <a:noFill/>
          <a:ln>
            <a:noFill/>
          </a:ln>
        </p:spPr>
      </p:pic>
      <p:pic>
        <p:nvPicPr>
          <p:cNvPr id="902" name="Google Shape;902;p81"/>
          <p:cNvPicPr preferRelativeResize="0"/>
          <p:nvPr/>
        </p:nvPicPr>
        <p:blipFill rotWithShape="1">
          <a:blip r:embed="rId10">
            <a:alphaModFix/>
          </a:blip>
          <a:srcRect b="0" l="0" r="0" t="0"/>
          <a:stretch/>
        </p:blipFill>
        <p:spPr>
          <a:xfrm>
            <a:off x="6670732" y="1520679"/>
            <a:ext cx="2140042" cy="2140042"/>
          </a:xfrm>
          <a:prstGeom prst="rect">
            <a:avLst/>
          </a:prstGeom>
          <a:noFill/>
          <a:ln>
            <a:noFill/>
          </a:ln>
        </p:spPr>
      </p:pic>
      <p:pic>
        <p:nvPicPr>
          <p:cNvPr id="903" name="Google Shape;903;p81"/>
          <p:cNvPicPr preferRelativeResize="0"/>
          <p:nvPr/>
        </p:nvPicPr>
        <p:blipFill rotWithShape="1">
          <a:blip r:embed="rId11">
            <a:alphaModFix/>
          </a:blip>
          <a:srcRect b="0" l="0" r="0" t="0"/>
          <a:stretch/>
        </p:blipFill>
        <p:spPr>
          <a:xfrm>
            <a:off x="2484906" y="725205"/>
            <a:ext cx="2958182" cy="961410"/>
          </a:xfrm>
          <a:prstGeom prst="rect">
            <a:avLst/>
          </a:prstGeom>
          <a:noFill/>
          <a:ln>
            <a:noFill/>
          </a:ln>
        </p:spPr>
      </p:pic>
      <p:pic>
        <p:nvPicPr>
          <p:cNvPr id="904" name="Google Shape;904;p81"/>
          <p:cNvPicPr preferRelativeResize="0"/>
          <p:nvPr/>
        </p:nvPicPr>
        <p:blipFill rotWithShape="1">
          <a:blip r:embed="rId12">
            <a:alphaModFix/>
          </a:blip>
          <a:srcRect b="0" l="0" r="0" t="0"/>
          <a:stretch/>
        </p:blipFill>
        <p:spPr>
          <a:xfrm>
            <a:off x="6201184" y="3873877"/>
            <a:ext cx="2432481" cy="795783"/>
          </a:xfrm>
          <a:prstGeom prst="rect">
            <a:avLst/>
          </a:prstGeom>
          <a:noFill/>
          <a:ln>
            <a:noFill/>
          </a:ln>
        </p:spPr>
      </p:pic>
      <p:pic>
        <p:nvPicPr>
          <p:cNvPr id="905" name="Google Shape;905;p81"/>
          <p:cNvPicPr preferRelativeResize="0"/>
          <p:nvPr/>
        </p:nvPicPr>
        <p:blipFill rotWithShape="1">
          <a:blip r:embed="rId13">
            <a:alphaModFix/>
          </a:blip>
          <a:srcRect b="0" l="0" r="0" t="0"/>
          <a:stretch/>
        </p:blipFill>
        <p:spPr>
          <a:xfrm>
            <a:off x="5934075" y="356754"/>
            <a:ext cx="1923280" cy="661128"/>
          </a:xfrm>
          <a:prstGeom prst="rect">
            <a:avLst/>
          </a:prstGeom>
          <a:noFill/>
          <a:ln>
            <a:noFill/>
          </a:ln>
        </p:spPr>
      </p:pic>
      <p:pic>
        <p:nvPicPr>
          <p:cNvPr id="906" name="Google Shape;906;p81"/>
          <p:cNvPicPr preferRelativeResize="0"/>
          <p:nvPr/>
        </p:nvPicPr>
        <p:blipFill rotWithShape="1">
          <a:blip r:embed="rId14">
            <a:alphaModFix/>
          </a:blip>
          <a:srcRect b="0" l="0" r="0" t="0"/>
          <a:stretch/>
        </p:blipFill>
        <p:spPr>
          <a:xfrm>
            <a:off x="2705009" y="1739557"/>
            <a:ext cx="1597739" cy="578270"/>
          </a:xfrm>
          <a:prstGeom prst="rect">
            <a:avLst/>
          </a:prstGeom>
          <a:noFill/>
          <a:ln>
            <a:noFill/>
          </a:ln>
        </p:spPr>
      </p:pic>
      <p:pic>
        <p:nvPicPr>
          <p:cNvPr id="907" name="Google Shape;907;p81"/>
          <p:cNvPicPr preferRelativeResize="0"/>
          <p:nvPr/>
        </p:nvPicPr>
        <p:blipFill rotWithShape="1">
          <a:blip r:embed="rId15">
            <a:alphaModFix/>
          </a:blip>
          <a:srcRect b="0" l="0" r="0" t="0"/>
          <a:stretch/>
        </p:blipFill>
        <p:spPr>
          <a:xfrm>
            <a:off x="2822673" y="2565027"/>
            <a:ext cx="4073043" cy="539213"/>
          </a:xfrm>
          <a:prstGeom prst="rect">
            <a:avLst/>
          </a:prstGeom>
          <a:noFill/>
          <a:ln>
            <a:noFill/>
          </a:ln>
        </p:spPr>
      </p:pic>
      <p:pic>
        <p:nvPicPr>
          <p:cNvPr id="908" name="Google Shape;908;p81"/>
          <p:cNvPicPr preferRelativeResize="0"/>
          <p:nvPr/>
        </p:nvPicPr>
        <p:blipFill rotWithShape="1">
          <a:blip r:embed="rId16">
            <a:alphaModFix/>
          </a:blip>
          <a:srcRect b="0" l="0" r="0" t="0"/>
          <a:stretch/>
        </p:blipFill>
        <p:spPr>
          <a:xfrm>
            <a:off x="5357990" y="1804295"/>
            <a:ext cx="1378262" cy="501064"/>
          </a:xfrm>
          <a:prstGeom prst="rect">
            <a:avLst/>
          </a:prstGeom>
          <a:noFill/>
          <a:ln>
            <a:noFill/>
          </a:ln>
        </p:spPr>
      </p:pic>
      <p:pic>
        <p:nvPicPr>
          <p:cNvPr id="909" name="Google Shape;909;p81"/>
          <p:cNvPicPr preferRelativeResize="0"/>
          <p:nvPr/>
        </p:nvPicPr>
        <p:blipFill rotWithShape="1">
          <a:blip r:embed="rId17">
            <a:alphaModFix/>
          </a:blip>
          <a:srcRect b="0" l="0" r="0" t="0"/>
          <a:stretch/>
        </p:blipFill>
        <p:spPr>
          <a:xfrm>
            <a:off x="316439" y="3236609"/>
            <a:ext cx="907476" cy="16701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pic>
        <p:nvPicPr>
          <p:cNvPr id="915" name="Google Shape;915;p82"/>
          <p:cNvPicPr preferRelativeResize="0"/>
          <p:nvPr/>
        </p:nvPicPr>
        <p:blipFill rotWithShape="1">
          <a:blip r:embed="rId3">
            <a:alphaModFix/>
          </a:blip>
          <a:srcRect b="0" l="0" r="0" t="0"/>
          <a:stretch/>
        </p:blipFill>
        <p:spPr>
          <a:xfrm>
            <a:off x="1576792" y="1457079"/>
            <a:ext cx="7134300" cy="3075000"/>
          </a:xfrm>
          <a:prstGeom prst="rect">
            <a:avLst/>
          </a:prstGeom>
          <a:noFill/>
          <a:ln>
            <a:noFill/>
          </a:ln>
        </p:spPr>
      </p:pic>
      <p:sp>
        <p:nvSpPr>
          <p:cNvPr id="916" name="Google Shape;916;p82"/>
          <p:cNvSpPr/>
          <p:nvPr/>
        </p:nvSpPr>
        <p:spPr>
          <a:xfrm>
            <a:off x="2714109" y="4826898"/>
            <a:ext cx="3477000" cy="2232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None/>
            </a:pPr>
            <a:r>
              <a:rPr b="0" i="0" lang="en" sz="1200" u="none" cap="none" strike="noStrike">
                <a:solidFill>
                  <a:srgbClr val="4C4C4C"/>
                </a:solidFill>
                <a:latin typeface="Arial"/>
                <a:ea typeface="Arial"/>
                <a:cs typeface="Arial"/>
                <a:sym typeface="Arial"/>
              </a:rPr>
              <a:t>Sources: “LinkedIn Survey to software developers”</a:t>
            </a:r>
            <a:endParaRPr/>
          </a:p>
        </p:txBody>
      </p:sp>
      <p:grpSp>
        <p:nvGrpSpPr>
          <p:cNvPr id="917" name="Google Shape;917;p82"/>
          <p:cNvGrpSpPr/>
          <p:nvPr/>
        </p:nvGrpSpPr>
        <p:grpSpPr>
          <a:xfrm>
            <a:off x="990987" y="1744139"/>
            <a:ext cx="1928405" cy="1522333"/>
            <a:chOff x="607174" y="1893682"/>
            <a:chExt cx="2408700" cy="1901490"/>
          </a:xfrm>
        </p:grpSpPr>
        <p:sp>
          <p:nvSpPr>
            <p:cNvPr id="918" name="Google Shape;918;p82"/>
            <p:cNvSpPr txBox="1"/>
            <p:nvPr/>
          </p:nvSpPr>
          <p:spPr>
            <a:xfrm>
              <a:off x="607174" y="2652410"/>
              <a:ext cx="2408700" cy="339600"/>
            </a:xfrm>
            <a:prstGeom prst="rect">
              <a:avLst/>
            </a:prstGeom>
            <a:noFill/>
            <a:ln>
              <a:noFill/>
            </a:ln>
          </p:spPr>
          <p:txBody>
            <a:bodyPr anchorCtr="0" anchor="ctr" bIns="50775" lIns="50775" spcFirstLastPara="1" rIns="50775" wrap="square" tIns="50775">
              <a:noAutofit/>
            </a:bodyPr>
            <a:lstStyle/>
            <a:p>
              <a:pPr indent="0" lvl="0" marL="0" marR="0" rtl="0" algn="r">
                <a:lnSpc>
                  <a:spcPct val="100000"/>
                </a:lnSpc>
                <a:spcBef>
                  <a:spcPts val="0"/>
                </a:spcBef>
                <a:spcAft>
                  <a:spcPts val="0"/>
                </a:spcAft>
                <a:buNone/>
              </a:pPr>
              <a:r>
                <a:rPr b="0" i="0" lang="en" sz="1100" u="none" cap="none" strike="noStrike">
                  <a:solidFill>
                    <a:srgbClr val="4C4C4C"/>
                  </a:solidFill>
                  <a:latin typeface="Arial"/>
                  <a:ea typeface="Arial"/>
                  <a:cs typeface="Arial"/>
                  <a:sym typeface="Arial"/>
                </a:rPr>
                <a:t>Administrative tasks</a:t>
              </a:r>
              <a:endParaRPr/>
            </a:p>
          </p:txBody>
        </p:sp>
        <p:sp>
          <p:nvSpPr>
            <p:cNvPr id="919" name="Google Shape;919;p82"/>
            <p:cNvSpPr txBox="1"/>
            <p:nvPr/>
          </p:nvSpPr>
          <p:spPr>
            <a:xfrm>
              <a:off x="607174" y="1893682"/>
              <a:ext cx="2408700" cy="339600"/>
            </a:xfrm>
            <a:prstGeom prst="rect">
              <a:avLst/>
            </a:prstGeom>
            <a:noFill/>
            <a:ln>
              <a:noFill/>
            </a:ln>
          </p:spPr>
          <p:txBody>
            <a:bodyPr anchorCtr="0" anchor="ctr" bIns="50775" lIns="50775" spcFirstLastPara="1" rIns="50775" wrap="square" tIns="50775">
              <a:noAutofit/>
            </a:bodyPr>
            <a:lstStyle/>
            <a:p>
              <a:pPr indent="0" lvl="0" marL="0" marR="0" rtl="0" algn="r">
                <a:lnSpc>
                  <a:spcPct val="100000"/>
                </a:lnSpc>
                <a:spcBef>
                  <a:spcPts val="0"/>
                </a:spcBef>
                <a:spcAft>
                  <a:spcPts val="0"/>
                </a:spcAft>
                <a:buNone/>
              </a:pPr>
              <a:r>
                <a:rPr b="0" i="0" lang="en" sz="1100" u="none" cap="none" strike="noStrike">
                  <a:solidFill>
                    <a:srgbClr val="4C4C4C"/>
                  </a:solidFill>
                  <a:latin typeface="Arial"/>
                  <a:ea typeface="Arial"/>
                  <a:cs typeface="Arial"/>
                  <a:sym typeface="Arial"/>
                </a:rPr>
                <a:t>Design and Coding</a:t>
              </a:r>
              <a:endParaRPr/>
            </a:p>
          </p:txBody>
        </p:sp>
        <p:sp>
          <p:nvSpPr>
            <p:cNvPr id="920" name="Google Shape;920;p82"/>
            <p:cNvSpPr txBox="1"/>
            <p:nvPr/>
          </p:nvSpPr>
          <p:spPr>
            <a:xfrm>
              <a:off x="607174" y="2264115"/>
              <a:ext cx="2408700" cy="339600"/>
            </a:xfrm>
            <a:prstGeom prst="rect">
              <a:avLst/>
            </a:prstGeom>
            <a:noFill/>
            <a:ln>
              <a:noFill/>
            </a:ln>
          </p:spPr>
          <p:txBody>
            <a:bodyPr anchorCtr="0" anchor="ctr" bIns="50775" lIns="50775" spcFirstLastPara="1" rIns="50775" wrap="square" tIns="50775">
              <a:noAutofit/>
            </a:bodyPr>
            <a:lstStyle/>
            <a:p>
              <a:pPr indent="0" lvl="0" marL="0" marR="0" rtl="0" algn="r">
                <a:lnSpc>
                  <a:spcPct val="100000"/>
                </a:lnSpc>
                <a:spcBef>
                  <a:spcPts val="0"/>
                </a:spcBef>
                <a:spcAft>
                  <a:spcPts val="0"/>
                </a:spcAft>
                <a:buNone/>
              </a:pPr>
              <a:r>
                <a:rPr b="0" i="0" lang="en" sz="1100" u="none" cap="none" strike="noStrike">
                  <a:solidFill>
                    <a:srgbClr val="4C4C4C"/>
                  </a:solidFill>
                  <a:latin typeface="Arial"/>
                  <a:ea typeface="Arial"/>
                  <a:cs typeface="Arial"/>
                  <a:sym typeface="Arial"/>
                </a:rPr>
                <a:t>Brainstorming</a:t>
              </a:r>
              <a:endParaRPr/>
            </a:p>
          </p:txBody>
        </p:sp>
        <p:sp>
          <p:nvSpPr>
            <p:cNvPr id="921" name="Google Shape;921;p82"/>
            <p:cNvSpPr txBox="1"/>
            <p:nvPr/>
          </p:nvSpPr>
          <p:spPr>
            <a:xfrm>
              <a:off x="607174" y="3455572"/>
              <a:ext cx="2408700" cy="339600"/>
            </a:xfrm>
            <a:prstGeom prst="rect">
              <a:avLst/>
            </a:prstGeom>
            <a:noFill/>
            <a:ln>
              <a:noFill/>
            </a:ln>
          </p:spPr>
          <p:txBody>
            <a:bodyPr anchorCtr="0" anchor="ctr" bIns="50775" lIns="50775" spcFirstLastPara="1" rIns="50775" wrap="square" tIns="50775">
              <a:noAutofit/>
            </a:bodyPr>
            <a:lstStyle/>
            <a:p>
              <a:pPr indent="0" lvl="0" marL="0" marR="0" rtl="0" algn="r">
                <a:lnSpc>
                  <a:spcPct val="100000"/>
                </a:lnSpc>
                <a:spcBef>
                  <a:spcPts val="0"/>
                </a:spcBef>
                <a:spcAft>
                  <a:spcPts val="0"/>
                </a:spcAft>
                <a:buNone/>
              </a:pPr>
              <a:r>
                <a:rPr b="0" i="0" lang="en" sz="1100" u="none" cap="none" strike="noStrike">
                  <a:solidFill>
                    <a:srgbClr val="4C4C4C"/>
                  </a:solidFill>
                  <a:latin typeface="Arial"/>
                  <a:ea typeface="Arial"/>
                  <a:cs typeface="Arial"/>
                  <a:sym typeface="Arial"/>
                </a:rPr>
                <a:t>Waiting for Test/Build</a:t>
              </a:r>
              <a:endParaRPr/>
            </a:p>
          </p:txBody>
        </p:sp>
        <p:sp>
          <p:nvSpPr>
            <p:cNvPr id="922" name="Google Shape;922;p82"/>
            <p:cNvSpPr txBox="1"/>
            <p:nvPr/>
          </p:nvSpPr>
          <p:spPr>
            <a:xfrm>
              <a:off x="607174" y="3043474"/>
              <a:ext cx="2408700" cy="339600"/>
            </a:xfrm>
            <a:prstGeom prst="rect">
              <a:avLst/>
            </a:prstGeom>
            <a:noFill/>
            <a:ln>
              <a:noFill/>
            </a:ln>
          </p:spPr>
          <p:txBody>
            <a:bodyPr anchorCtr="0" anchor="ctr" bIns="50775" lIns="50775" spcFirstLastPara="1" rIns="50775" wrap="square" tIns="50775">
              <a:noAutofit/>
            </a:bodyPr>
            <a:lstStyle/>
            <a:p>
              <a:pPr indent="0" lvl="0" marL="0" marR="0" rtl="0" algn="r">
                <a:lnSpc>
                  <a:spcPct val="100000"/>
                </a:lnSpc>
                <a:spcBef>
                  <a:spcPts val="0"/>
                </a:spcBef>
                <a:spcAft>
                  <a:spcPts val="0"/>
                </a:spcAft>
                <a:buNone/>
              </a:pPr>
              <a:r>
                <a:rPr b="0" i="0" lang="en" sz="1100" u="none" cap="none" strike="noStrike">
                  <a:solidFill>
                    <a:srgbClr val="4C4C4C"/>
                  </a:solidFill>
                  <a:latin typeface="Arial"/>
                  <a:ea typeface="Arial"/>
                  <a:cs typeface="Arial"/>
                  <a:sym typeface="Arial"/>
                </a:rPr>
                <a:t>Managing Environments </a:t>
              </a:r>
              <a:endParaRPr/>
            </a:p>
          </p:txBody>
        </p:sp>
      </p:grpSp>
      <p:sp>
        <p:nvSpPr>
          <p:cNvPr id="923" name="Google Shape;923;p82"/>
          <p:cNvSpPr txBox="1"/>
          <p:nvPr/>
        </p:nvSpPr>
        <p:spPr>
          <a:xfrm>
            <a:off x="3475975" y="3722658"/>
            <a:ext cx="2910900" cy="2874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4C4C4C"/>
              </a:buClr>
              <a:buSzPts val="1200"/>
              <a:buFont typeface="Arial"/>
              <a:buNone/>
            </a:pPr>
            <a:r>
              <a:rPr b="1" i="0" lang="en" sz="1200" u="none" cap="none" strike="noStrike">
                <a:solidFill>
                  <a:srgbClr val="4C4C4C"/>
                </a:solidFill>
                <a:latin typeface="Arial"/>
                <a:ea typeface="Arial"/>
                <a:cs typeface="Arial"/>
                <a:sym typeface="Arial"/>
              </a:rPr>
              <a:t>Average Hours/Week</a:t>
            </a:r>
            <a:endParaRPr/>
          </a:p>
        </p:txBody>
      </p:sp>
      <p:sp>
        <p:nvSpPr>
          <p:cNvPr id="924" name="Google Shape;924;p82"/>
          <p:cNvSpPr txBox="1"/>
          <p:nvPr>
            <p:ph type="title"/>
          </p:nvPr>
        </p:nvSpPr>
        <p:spPr>
          <a:xfrm>
            <a:off x="113722" y="149918"/>
            <a:ext cx="8115900" cy="9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
                <a:solidFill>
                  <a:schemeClr val="lt2"/>
                </a:solidFill>
              </a:rPr>
              <a:t>Los desarrolladores de software gastan demasiado tiempo </a:t>
            </a:r>
            <a:r>
              <a:rPr lang="en"/>
              <a:t>NO escribiendo su software</a:t>
            </a:r>
            <a:endParaRPr>
              <a:latin typeface="Georgia"/>
              <a:ea typeface="Georgia"/>
              <a:cs typeface="Georgia"/>
              <a:sym typeface="Georgia"/>
            </a:endParaRPr>
          </a:p>
        </p:txBody>
      </p:sp>
      <p:sp>
        <p:nvSpPr>
          <p:cNvPr id="925" name="Google Shape;925;p82"/>
          <p:cNvSpPr txBox="1"/>
          <p:nvPr>
            <p:ph idx="12" type="sldNum"/>
          </p:nvPr>
        </p:nvSpPr>
        <p:spPr>
          <a:xfrm>
            <a:off x="48247" y="4861463"/>
            <a:ext cx="373200" cy="27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
              <a:t>‹#›</a:t>
            </a:fld>
            <a:endParaRPr/>
          </a:p>
        </p:txBody>
      </p:sp>
      <p:sp>
        <p:nvSpPr>
          <p:cNvPr id="926" name="Google Shape;926;p82"/>
          <p:cNvSpPr/>
          <p:nvPr/>
        </p:nvSpPr>
        <p:spPr>
          <a:xfrm>
            <a:off x="1248938" y="2310895"/>
            <a:ext cx="6160800" cy="1037700"/>
          </a:xfrm>
          <a:prstGeom prst="rect">
            <a:avLst/>
          </a:prstGeom>
          <a:noFill/>
          <a:ln cap="flat" cmpd="sng" w="38100">
            <a:solidFill>
              <a:schemeClr val="accent1">
                <a:alpha val="77650"/>
              </a:schemeClr>
            </a:solidFill>
            <a:prstDash val="dash"/>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t/>
            </a:r>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83"/>
          <p:cNvSpPr/>
          <p:nvPr/>
        </p:nvSpPr>
        <p:spPr>
          <a:xfrm flipH="1" rot="10800000">
            <a:off x="241294" y="2168883"/>
            <a:ext cx="8844900" cy="1917600"/>
          </a:xfrm>
          <a:prstGeom prst="bentArrow">
            <a:avLst>
              <a:gd fmla="val 19995" name="adj1"/>
              <a:gd fmla="val 25348" name="adj2"/>
              <a:gd fmla="val 29898" name="adj3"/>
              <a:gd fmla="val 64198" name="adj4"/>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83"/>
          <p:cNvSpPr/>
          <p:nvPr/>
        </p:nvSpPr>
        <p:spPr>
          <a:xfrm>
            <a:off x="3380445" y="864275"/>
            <a:ext cx="1525200" cy="2253300"/>
          </a:xfrm>
          <a:prstGeom prst="roundRect">
            <a:avLst>
              <a:gd fmla="val 5201"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chemeClr val="dk2"/>
              </a:solidFill>
              <a:latin typeface="Proxima Nova"/>
              <a:ea typeface="Proxima Nova"/>
              <a:cs typeface="Proxima Nova"/>
              <a:sym typeface="Proxima Nova"/>
            </a:endParaRPr>
          </a:p>
        </p:txBody>
      </p:sp>
      <p:sp>
        <p:nvSpPr>
          <p:cNvPr id="933" name="Google Shape;933;p83"/>
          <p:cNvSpPr/>
          <p:nvPr/>
        </p:nvSpPr>
        <p:spPr>
          <a:xfrm>
            <a:off x="1853625" y="864275"/>
            <a:ext cx="1525200" cy="2253300"/>
          </a:xfrm>
          <a:prstGeom prst="roundRect">
            <a:avLst>
              <a:gd fmla="val 5201"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chemeClr val="dk2"/>
              </a:solidFill>
              <a:latin typeface="Proxima Nova"/>
              <a:ea typeface="Proxima Nova"/>
              <a:cs typeface="Proxima Nova"/>
              <a:sym typeface="Proxima Nova"/>
            </a:endParaRPr>
          </a:p>
        </p:txBody>
      </p:sp>
      <p:sp>
        <p:nvSpPr>
          <p:cNvPr id="934" name="Google Shape;934;p83"/>
          <p:cNvSpPr/>
          <p:nvPr/>
        </p:nvSpPr>
        <p:spPr>
          <a:xfrm>
            <a:off x="1857625" y="3200325"/>
            <a:ext cx="5653200" cy="814800"/>
          </a:xfrm>
          <a:prstGeom prst="roundRect">
            <a:avLst>
              <a:gd fmla="val 9424" name="adj"/>
            </a:avLst>
          </a:prstGeom>
          <a:solidFill>
            <a:srgbClr val="EFEFEF"/>
          </a:solid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chemeClr val="dk2"/>
              </a:solidFill>
              <a:latin typeface="Proxima Nova"/>
              <a:ea typeface="Proxima Nova"/>
              <a:cs typeface="Proxima Nova"/>
              <a:sym typeface="Proxima Nova"/>
            </a:endParaRPr>
          </a:p>
        </p:txBody>
      </p:sp>
      <p:grpSp>
        <p:nvGrpSpPr>
          <p:cNvPr id="935" name="Google Shape;935;p83"/>
          <p:cNvGrpSpPr/>
          <p:nvPr/>
        </p:nvGrpSpPr>
        <p:grpSpPr>
          <a:xfrm>
            <a:off x="3161430" y="3445791"/>
            <a:ext cx="725536" cy="292546"/>
            <a:chOff x="6822737" y="2258433"/>
            <a:chExt cx="1387524" cy="530454"/>
          </a:xfrm>
        </p:grpSpPr>
        <p:sp>
          <p:nvSpPr>
            <p:cNvPr id="936" name="Google Shape;936;p83"/>
            <p:cNvSpPr/>
            <p:nvPr/>
          </p:nvSpPr>
          <p:spPr>
            <a:xfrm>
              <a:off x="7549821" y="2391271"/>
              <a:ext cx="298100" cy="397616"/>
            </a:xfrm>
            <a:custGeom>
              <a:rect b="b" l="l" r="r" t="t"/>
              <a:pathLst>
                <a:path extrusionOk="0" h="12410" w="9304">
                  <a:moveTo>
                    <a:pt x="4637" y="0"/>
                  </a:moveTo>
                  <a:cubicBezTo>
                    <a:pt x="1843" y="0"/>
                    <a:pt x="164" y="1412"/>
                    <a:pt x="164" y="3463"/>
                  </a:cubicBezTo>
                  <a:cubicBezTo>
                    <a:pt x="164" y="5469"/>
                    <a:pt x="1189" y="6346"/>
                    <a:pt x="4013" y="7104"/>
                  </a:cubicBezTo>
                  <a:cubicBezTo>
                    <a:pt x="6242" y="7817"/>
                    <a:pt x="6718" y="8055"/>
                    <a:pt x="6718" y="9006"/>
                  </a:cubicBezTo>
                  <a:cubicBezTo>
                    <a:pt x="6718" y="9838"/>
                    <a:pt x="6004" y="10329"/>
                    <a:pt x="4756" y="10329"/>
                  </a:cubicBezTo>
                  <a:cubicBezTo>
                    <a:pt x="3300" y="10329"/>
                    <a:pt x="2557" y="9675"/>
                    <a:pt x="2557" y="8560"/>
                  </a:cubicBezTo>
                  <a:lnTo>
                    <a:pt x="2557" y="8204"/>
                  </a:lnTo>
                  <a:lnTo>
                    <a:pt x="1" y="8204"/>
                  </a:lnTo>
                  <a:lnTo>
                    <a:pt x="1" y="8739"/>
                  </a:lnTo>
                  <a:cubicBezTo>
                    <a:pt x="1" y="10953"/>
                    <a:pt x="1472" y="12409"/>
                    <a:pt x="4682" y="12409"/>
                  </a:cubicBezTo>
                  <a:cubicBezTo>
                    <a:pt x="7431" y="12409"/>
                    <a:pt x="9304" y="11131"/>
                    <a:pt x="9304" y="8872"/>
                  </a:cubicBezTo>
                  <a:cubicBezTo>
                    <a:pt x="9304" y="6926"/>
                    <a:pt x="8382" y="6049"/>
                    <a:pt x="5380" y="5202"/>
                  </a:cubicBezTo>
                  <a:cubicBezTo>
                    <a:pt x="3359" y="4533"/>
                    <a:pt x="2750" y="4280"/>
                    <a:pt x="2750" y="3359"/>
                  </a:cubicBezTo>
                  <a:cubicBezTo>
                    <a:pt x="2750" y="2601"/>
                    <a:pt x="3389" y="2081"/>
                    <a:pt x="4578" y="2081"/>
                  </a:cubicBezTo>
                  <a:cubicBezTo>
                    <a:pt x="6004" y="2081"/>
                    <a:pt x="6599" y="2779"/>
                    <a:pt x="6599" y="3671"/>
                  </a:cubicBezTo>
                  <a:lnTo>
                    <a:pt x="6599" y="4013"/>
                  </a:lnTo>
                  <a:lnTo>
                    <a:pt x="9155" y="4013"/>
                  </a:lnTo>
                  <a:lnTo>
                    <a:pt x="9155" y="3612"/>
                  </a:lnTo>
                  <a:cubicBezTo>
                    <a:pt x="9155" y="1472"/>
                    <a:pt x="7713" y="0"/>
                    <a:pt x="46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83"/>
            <p:cNvSpPr/>
            <p:nvPr/>
          </p:nvSpPr>
          <p:spPr>
            <a:xfrm>
              <a:off x="6826069" y="2400787"/>
              <a:ext cx="298100" cy="379514"/>
            </a:xfrm>
            <a:custGeom>
              <a:rect b="b" l="l" r="r" t="t"/>
              <a:pathLst>
                <a:path extrusionOk="0" h="11845" w="9304">
                  <a:moveTo>
                    <a:pt x="4385" y="2215"/>
                  </a:moveTo>
                  <a:cubicBezTo>
                    <a:pt x="5202" y="2215"/>
                    <a:pt x="6138" y="2468"/>
                    <a:pt x="6138" y="3448"/>
                  </a:cubicBezTo>
                  <a:cubicBezTo>
                    <a:pt x="6138" y="4400"/>
                    <a:pt x="5306" y="4741"/>
                    <a:pt x="4504" y="4741"/>
                  </a:cubicBezTo>
                  <a:lnTo>
                    <a:pt x="2616" y="4741"/>
                  </a:lnTo>
                  <a:lnTo>
                    <a:pt x="2616" y="2215"/>
                  </a:lnTo>
                  <a:close/>
                  <a:moveTo>
                    <a:pt x="4593" y="6941"/>
                  </a:moveTo>
                  <a:cubicBezTo>
                    <a:pt x="5440" y="6941"/>
                    <a:pt x="6703" y="7134"/>
                    <a:pt x="6703" y="8249"/>
                  </a:cubicBezTo>
                  <a:cubicBezTo>
                    <a:pt x="6703" y="9289"/>
                    <a:pt x="5782" y="9645"/>
                    <a:pt x="4964" y="9645"/>
                  </a:cubicBezTo>
                  <a:lnTo>
                    <a:pt x="2616" y="9645"/>
                  </a:lnTo>
                  <a:lnTo>
                    <a:pt x="2616" y="6941"/>
                  </a:lnTo>
                  <a:close/>
                  <a:moveTo>
                    <a:pt x="1" y="1"/>
                  </a:moveTo>
                  <a:lnTo>
                    <a:pt x="1" y="11845"/>
                  </a:lnTo>
                  <a:lnTo>
                    <a:pt x="4860" y="11845"/>
                  </a:lnTo>
                  <a:cubicBezTo>
                    <a:pt x="6970" y="11845"/>
                    <a:pt x="9304" y="11028"/>
                    <a:pt x="9304" y="8546"/>
                  </a:cubicBezTo>
                  <a:cubicBezTo>
                    <a:pt x="9304" y="7015"/>
                    <a:pt x="8263" y="5856"/>
                    <a:pt x="6718" y="5663"/>
                  </a:cubicBezTo>
                  <a:lnTo>
                    <a:pt x="6718" y="5618"/>
                  </a:lnTo>
                  <a:cubicBezTo>
                    <a:pt x="7936" y="5247"/>
                    <a:pt x="8754" y="4340"/>
                    <a:pt x="8754" y="3017"/>
                  </a:cubicBezTo>
                  <a:cubicBezTo>
                    <a:pt x="8754" y="446"/>
                    <a:pt x="6495" y="1"/>
                    <a:pt x="4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83"/>
            <p:cNvSpPr/>
            <p:nvPr/>
          </p:nvSpPr>
          <p:spPr>
            <a:xfrm>
              <a:off x="7880762" y="2400787"/>
              <a:ext cx="329499" cy="379514"/>
            </a:xfrm>
            <a:custGeom>
              <a:rect b="b" l="l" r="r" t="t"/>
              <a:pathLst>
                <a:path extrusionOk="0" h="11845" w="10284">
                  <a:moveTo>
                    <a:pt x="0" y="1"/>
                  </a:moveTo>
                  <a:lnTo>
                    <a:pt x="0" y="11845"/>
                  </a:lnTo>
                  <a:lnTo>
                    <a:pt x="2616" y="11845"/>
                  </a:lnTo>
                  <a:lnTo>
                    <a:pt x="2616" y="6733"/>
                  </a:lnTo>
                  <a:lnTo>
                    <a:pt x="7683" y="6733"/>
                  </a:lnTo>
                  <a:lnTo>
                    <a:pt x="7683" y="11845"/>
                  </a:lnTo>
                  <a:lnTo>
                    <a:pt x="10284" y="11845"/>
                  </a:lnTo>
                  <a:lnTo>
                    <a:pt x="10284" y="1"/>
                  </a:lnTo>
                  <a:lnTo>
                    <a:pt x="7683" y="1"/>
                  </a:lnTo>
                  <a:lnTo>
                    <a:pt x="7683" y="4414"/>
                  </a:lnTo>
                  <a:lnTo>
                    <a:pt x="2616" y="4414"/>
                  </a:lnTo>
                  <a:lnTo>
                    <a:pt x="26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83"/>
            <p:cNvSpPr/>
            <p:nvPr/>
          </p:nvSpPr>
          <p:spPr>
            <a:xfrm>
              <a:off x="6822737" y="2259363"/>
              <a:ext cx="63375" cy="73852"/>
            </a:xfrm>
            <a:custGeom>
              <a:rect b="b" l="l" r="r" t="t"/>
              <a:pathLst>
                <a:path extrusionOk="0" h="2305" w="1978">
                  <a:moveTo>
                    <a:pt x="1160" y="1"/>
                  </a:moveTo>
                  <a:cubicBezTo>
                    <a:pt x="387" y="1"/>
                    <a:pt x="1" y="551"/>
                    <a:pt x="1" y="1160"/>
                  </a:cubicBezTo>
                  <a:cubicBezTo>
                    <a:pt x="15" y="1769"/>
                    <a:pt x="402" y="2304"/>
                    <a:pt x="1160" y="2304"/>
                  </a:cubicBezTo>
                  <a:cubicBezTo>
                    <a:pt x="1457" y="2304"/>
                    <a:pt x="1754" y="2185"/>
                    <a:pt x="1977" y="1963"/>
                  </a:cubicBezTo>
                  <a:lnTo>
                    <a:pt x="1873" y="1844"/>
                  </a:lnTo>
                  <a:cubicBezTo>
                    <a:pt x="1680" y="2037"/>
                    <a:pt x="1412" y="2141"/>
                    <a:pt x="1160" y="2141"/>
                  </a:cubicBezTo>
                  <a:cubicBezTo>
                    <a:pt x="521" y="2141"/>
                    <a:pt x="179" y="1680"/>
                    <a:pt x="179" y="1145"/>
                  </a:cubicBezTo>
                  <a:cubicBezTo>
                    <a:pt x="164" y="610"/>
                    <a:pt x="506" y="150"/>
                    <a:pt x="1160" y="150"/>
                  </a:cubicBezTo>
                  <a:cubicBezTo>
                    <a:pt x="1412" y="150"/>
                    <a:pt x="1665" y="239"/>
                    <a:pt x="1858" y="432"/>
                  </a:cubicBezTo>
                  <a:lnTo>
                    <a:pt x="1977" y="328"/>
                  </a:lnTo>
                  <a:cubicBezTo>
                    <a:pt x="1754" y="105"/>
                    <a:pt x="1457" y="1"/>
                    <a:pt x="11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83"/>
            <p:cNvSpPr/>
            <p:nvPr/>
          </p:nvSpPr>
          <p:spPr>
            <a:xfrm>
              <a:off x="6907964" y="2259843"/>
              <a:ext cx="46234" cy="72410"/>
            </a:xfrm>
            <a:custGeom>
              <a:rect b="b" l="l" r="r" t="t"/>
              <a:pathLst>
                <a:path extrusionOk="0" h="2260" w="1443">
                  <a:moveTo>
                    <a:pt x="1" y="1"/>
                  </a:moveTo>
                  <a:lnTo>
                    <a:pt x="1" y="2260"/>
                  </a:lnTo>
                  <a:lnTo>
                    <a:pt x="1442" y="2260"/>
                  </a:lnTo>
                  <a:lnTo>
                    <a:pt x="1442" y="2096"/>
                  </a:lnTo>
                  <a:lnTo>
                    <a:pt x="179" y="2096"/>
                  </a:lnTo>
                  <a:lnTo>
                    <a:pt x="1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3"/>
            <p:cNvSpPr/>
            <p:nvPr/>
          </p:nvSpPr>
          <p:spPr>
            <a:xfrm>
              <a:off x="6974158" y="2258914"/>
              <a:ext cx="72891" cy="74301"/>
            </a:xfrm>
            <a:custGeom>
              <a:rect b="b" l="l" r="r" t="t"/>
              <a:pathLst>
                <a:path extrusionOk="0" h="2319" w="2275">
                  <a:moveTo>
                    <a:pt x="1130" y="164"/>
                  </a:moveTo>
                  <a:cubicBezTo>
                    <a:pt x="1769" y="164"/>
                    <a:pt x="2096" y="639"/>
                    <a:pt x="2096" y="1159"/>
                  </a:cubicBezTo>
                  <a:cubicBezTo>
                    <a:pt x="2096" y="1664"/>
                    <a:pt x="1769" y="2170"/>
                    <a:pt x="1130" y="2170"/>
                  </a:cubicBezTo>
                  <a:cubicBezTo>
                    <a:pt x="491" y="2170"/>
                    <a:pt x="164" y="1664"/>
                    <a:pt x="164" y="1159"/>
                  </a:cubicBezTo>
                  <a:cubicBezTo>
                    <a:pt x="164" y="624"/>
                    <a:pt x="476" y="164"/>
                    <a:pt x="1130" y="164"/>
                  </a:cubicBezTo>
                  <a:close/>
                  <a:moveTo>
                    <a:pt x="1130" y="0"/>
                  </a:moveTo>
                  <a:cubicBezTo>
                    <a:pt x="372" y="0"/>
                    <a:pt x="0" y="550"/>
                    <a:pt x="0" y="1159"/>
                  </a:cubicBezTo>
                  <a:cubicBezTo>
                    <a:pt x="0" y="1754"/>
                    <a:pt x="372" y="2318"/>
                    <a:pt x="1130" y="2318"/>
                  </a:cubicBezTo>
                  <a:cubicBezTo>
                    <a:pt x="1888" y="2318"/>
                    <a:pt x="2259" y="1754"/>
                    <a:pt x="2259" y="1159"/>
                  </a:cubicBezTo>
                  <a:cubicBezTo>
                    <a:pt x="2274" y="550"/>
                    <a:pt x="1888" y="0"/>
                    <a:pt x="1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83"/>
            <p:cNvSpPr/>
            <p:nvPr/>
          </p:nvSpPr>
          <p:spPr>
            <a:xfrm>
              <a:off x="7072233" y="2259843"/>
              <a:ext cx="55269" cy="73372"/>
            </a:xfrm>
            <a:custGeom>
              <a:rect b="b" l="l" r="r" t="t"/>
              <a:pathLst>
                <a:path extrusionOk="0" h="2290" w="1725">
                  <a:moveTo>
                    <a:pt x="1" y="1"/>
                  </a:moveTo>
                  <a:lnTo>
                    <a:pt x="1" y="1398"/>
                  </a:lnTo>
                  <a:cubicBezTo>
                    <a:pt x="1" y="1992"/>
                    <a:pt x="432" y="2289"/>
                    <a:pt x="863" y="2289"/>
                  </a:cubicBezTo>
                  <a:cubicBezTo>
                    <a:pt x="1294" y="2289"/>
                    <a:pt x="1725" y="1992"/>
                    <a:pt x="1725" y="1398"/>
                  </a:cubicBezTo>
                  <a:lnTo>
                    <a:pt x="1725" y="1"/>
                  </a:lnTo>
                  <a:lnTo>
                    <a:pt x="1546" y="1"/>
                  </a:lnTo>
                  <a:lnTo>
                    <a:pt x="1546" y="1398"/>
                  </a:lnTo>
                  <a:cubicBezTo>
                    <a:pt x="1546" y="1883"/>
                    <a:pt x="1198" y="2128"/>
                    <a:pt x="851" y="2128"/>
                  </a:cubicBezTo>
                  <a:cubicBezTo>
                    <a:pt x="507" y="2128"/>
                    <a:pt x="164" y="1886"/>
                    <a:pt x="164" y="1398"/>
                  </a:cubicBezTo>
                  <a:lnTo>
                    <a:pt x="1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83"/>
            <p:cNvSpPr/>
            <p:nvPr/>
          </p:nvSpPr>
          <p:spPr>
            <a:xfrm>
              <a:off x="7154127" y="2259843"/>
              <a:ext cx="61453" cy="72410"/>
            </a:xfrm>
            <a:custGeom>
              <a:rect b="b" l="l" r="r" t="t"/>
              <a:pathLst>
                <a:path extrusionOk="0" h="2260" w="1918">
                  <a:moveTo>
                    <a:pt x="759" y="164"/>
                  </a:moveTo>
                  <a:cubicBezTo>
                    <a:pt x="1413" y="164"/>
                    <a:pt x="1725" y="640"/>
                    <a:pt x="1725" y="1100"/>
                  </a:cubicBezTo>
                  <a:cubicBezTo>
                    <a:pt x="1740" y="1591"/>
                    <a:pt x="1428" y="2096"/>
                    <a:pt x="759" y="2096"/>
                  </a:cubicBezTo>
                  <a:lnTo>
                    <a:pt x="164" y="2096"/>
                  </a:lnTo>
                  <a:lnTo>
                    <a:pt x="164" y="164"/>
                  </a:lnTo>
                  <a:close/>
                  <a:moveTo>
                    <a:pt x="1" y="1"/>
                  </a:moveTo>
                  <a:lnTo>
                    <a:pt x="1" y="2260"/>
                  </a:lnTo>
                  <a:lnTo>
                    <a:pt x="759" y="2260"/>
                  </a:lnTo>
                  <a:cubicBezTo>
                    <a:pt x="1546" y="2260"/>
                    <a:pt x="1918" y="1680"/>
                    <a:pt x="1903" y="1100"/>
                  </a:cubicBezTo>
                  <a:cubicBezTo>
                    <a:pt x="1888" y="551"/>
                    <a:pt x="1517" y="1"/>
                    <a:pt x="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3"/>
            <p:cNvSpPr/>
            <p:nvPr/>
          </p:nvSpPr>
          <p:spPr>
            <a:xfrm>
              <a:off x="7247459" y="2259843"/>
              <a:ext cx="51937" cy="72410"/>
            </a:xfrm>
            <a:custGeom>
              <a:rect b="b" l="l" r="r" t="t"/>
              <a:pathLst>
                <a:path extrusionOk="0" h="2260" w="1621">
                  <a:moveTo>
                    <a:pt x="1" y="1"/>
                  </a:moveTo>
                  <a:lnTo>
                    <a:pt x="1" y="2260"/>
                  </a:lnTo>
                  <a:lnTo>
                    <a:pt x="432" y="2260"/>
                  </a:lnTo>
                  <a:lnTo>
                    <a:pt x="432" y="1427"/>
                  </a:lnTo>
                  <a:lnTo>
                    <a:pt x="1561" y="1427"/>
                  </a:lnTo>
                  <a:lnTo>
                    <a:pt x="1561" y="1026"/>
                  </a:lnTo>
                  <a:lnTo>
                    <a:pt x="432" y="1026"/>
                  </a:lnTo>
                  <a:lnTo>
                    <a:pt x="432" y="417"/>
                  </a:lnTo>
                  <a:lnTo>
                    <a:pt x="1621" y="417"/>
                  </a:lnTo>
                  <a:lnTo>
                    <a:pt x="16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3"/>
            <p:cNvSpPr/>
            <p:nvPr/>
          </p:nvSpPr>
          <p:spPr>
            <a:xfrm>
              <a:off x="7317947" y="2258433"/>
              <a:ext cx="74301" cy="75262"/>
            </a:xfrm>
            <a:custGeom>
              <a:rect b="b" l="l" r="r" t="t"/>
              <a:pathLst>
                <a:path extrusionOk="0" h="2349" w="2319">
                  <a:moveTo>
                    <a:pt x="1159" y="387"/>
                  </a:moveTo>
                  <a:cubicBezTo>
                    <a:pt x="1679" y="387"/>
                    <a:pt x="1902" y="818"/>
                    <a:pt x="1888" y="1189"/>
                  </a:cubicBezTo>
                  <a:cubicBezTo>
                    <a:pt x="1888" y="1561"/>
                    <a:pt x="1679" y="1962"/>
                    <a:pt x="1159" y="1962"/>
                  </a:cubicBezTo>
                  <a:cubicBezTo>
                    <a:pt x="624" y="1962"/>
                    <a:pt x="416" y="1561"/>
                    <a:pt x="416" y="1204"/>
                  </a:cubicBezTo>
                  <a:cubicBezTo>
                    <a:pt x="401" y="818"/>
                    <a:pt x="624" y="387"/>
                    <a:pt x="1159" y="387"/>
                  </a:cubicBezTo>
                  <a:close/>
                  <a:moveTo>
                    <a:pt x="1159" y="0"/>
                  </a:moveTo>
                  <a:cubicBezTo>
                    <a:pt x="372" y="0"/>
                    <a:pt x="0" y="595"/>
                    <a:pt x="0" y="1189"/>
                  </a:cubicBezTo>
                  <a:cubicBezTo>
                    <a:pt x="0" y="1784"/>
                    <a:pt x="357" y="2348"/>
                    <a:pt x="1159" y="2348"/>
                  </a:cubicBezTo>
                  <a:cubicBezTo>
                    <a:pt x="1947" y="2348"/>
                    <a:pt x="2304" y="1769"/>
                    <a:pt x="2304" y="1189"/>
                  </a:cubicBezTo>
                  <a:cubicBezTo>
                    <a:pt x="2318" y="595"/>
                    <a:pt x="1932"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3"/>
            <p:cNvSpPr/>
            <p:nvPr/>
          </p:nvSpPr>
          <p:spPr>
            <a:xfrm>
              <a:off x="7414131" y="2259843"/>
              <a:ext cx="63343" cy="73852"/>
            </a:xfrm>
            <a:custGeom>
              <a:rect b="b" l="l" r="r" t="t"/>
              <a:pathLst>
                <a:path extrusionOk="0" h="2305" w="1977">
                  <a:moveTo>
                    <a:pt x="0" y="1"/>
                  </a:moveTo>
                  <a:lnTo>
                    <a:pt x="0" y="1294"/>
                  </a:lnTo>
                  <a:cubicBezTo>
                    <a:pt x="0" y="1977"/>
                    <a:pt x="461" y="2304"/>
                    <a:pt x="996" y="2304"/>
                  </a:cubicBezTo>
                  <a:cubicBezTo>
                    <a:pt x="1561" y="2304"/>
                    <a:pt x="1977" y="1962"/>
                    <a:pt x="1977" y="1294"/>
                  </a:cubicBezTo>
                  <a:lnTo>
                    <a:pt x="1977" y="1"/>
                  </a:lnTo>
                  <a:lnTo>
                    <a:pt x="1546" y="1"/>
                  </a:lnTo>
                  <a:lnTo>
                    <a:pt x="1546" y="1294"/>
                  </a:lnTo>
                  <a:cubicBezTo>
                    <a:pt x="1546" y="1680"/>
                    <a:pt x="1352" y="1918"/>
                    <a:pt x="996" y="1918"/>
                  </a:cubicBezTo>
                  <a:cubicBezTo>
                    <a:pt x="654" y="1918"/>
                    <a:pt x="416" y="1710"/>
                    <a:pt x="416" y="1294"/>
                  </a:cubicBezTo>
                  <a:lnTo>
                    <a:pt x="4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3"/>
            <p:cNvSpPr/>
            <p:nvPr/>
          </p:nvSpPr>
          <p:spPr>
            <a:xfrm>
              <a:off x="7503619" y="2259843"/>
              <a:ext cx="60043" cy="72410"/>
            </a:xfrm>
            <a:custGeom>
              <a:rect b="b" l="l" r="r" t="t"/>
              <a:pathLst>
                <a:path extrusionOk="0" h="2260" w="1874">
                  <a:moveTo>
                    <a:pt x="1" y="1"/>
                  </a:moveTo>
                  <a:lnTo>
                    <a:pt x="1" y="2260"/>
                  </a:lnTo>
                  <a:lnTo>
                    <a:pt x="432" y="2260"/>
                  </a:lnTo>
                  <a:lnTo>
                    <a:pt x="432" y="744"/>
                  </a:lnTo>
                  <a:lnTo>
                    <a:pt x="1606" y="2260"/>
                  </a:lnTo>
                  <a:lnTo>
                    <a:pt x="1873" y="2260"/>
                  </a:lnTo>
                  <a:lnTo>
                    <a:pt x="1873" y="1"/>
                  </a:lnTo>
                  <a:lnTo>
                    <a:pt x="1457" y="1"/>
                  </a:lnTo>
                  <a:lnTo>
                    <a:pt x="1457" y="1398"/>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3"/>
            <p:cNvSpPr/>
            <p:nvPr/>
          </p:nvSpPr>
          <p:spPr>
            <a:xfrm>
              <a:off x="7587436" y="2259843"/>
              <a:ext cx="64785" cy="72410"/>
            </a:xfrm>
            <a:custGeom>
              <a:rect b="b" l="l" r="r" t="t"/>
              <a:pathLst>
                <a:path extrusionOk="0" h="2260" w="2022">
                  <a:moveTo>
                    <a:pt x="877" y="402"/>
                  </a:moveTo>
                  <a:cubicBezTo>
                    <a:pt x="1368" y="402"/>
                    <a:pt x="1576" y="759"/>
                    <a:pt x="1591" y="1100"/>
                  </a:cubicBezTo>
                  <a:cubicBezTo>
                    <a:pt x="1606" y="1472"/>
                    <a:pt x="1397" y="1844"/>
                    <a:pt x="877" y="1844"/>
                  </a:cubicBezTo>
                  <a:lnTo>
                    <a:pt x="417" y="1844"/>
                  </a:lnTo>
                  <a:lnTo>
                    <a:pt x="417" y="402"/>
                  </a:lnTo>
                  <a:close/>
                  <a:moveTo>
                    <a:pt x="1" y="1"/>
                  </a:moveTo>
                  <a:lnTo>
                    <a:pt x="1" y="2260"/>
                  </a:lnTo>
                  <a:lnTo>
                    <a:pt x="877" y="2260"/>
                  </a:lnTo>
                  <a:cubicBezTo>
                    <a:pt x="1665" y="2260"/>
                    <a:pt x="2022" y="1680"/>
                    <a:pt x="2007" y="1115"/>
                  </a:cubicBezTo>
                  <a:cubicBezTo>
                    <a:pt x="2007" y="551"/>
                    <a:pt x="1650" y="1"/>
                    <a:pt x="8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83"/>
            <p:cNvSpPr/>
            <p:nvPr/>
          </p:nvSpPr>
          <p:spPr>
            <a:xfrm>
              <a:off x="7673143" y="2259843"/>
              <a:ext cx="63824" cy="72410"/>
            </a:xfrm>
            <a:custGeom>
              <a:rect b="b" l="l" r="r" t="t"/>
              <a:pathLst>
                <a:path extrusionOk="0" h="2260" w="1992">
                  <a:moveTo>
                    <a:pt x="1071" y="402"/>
                  </a:moveTo>
                  <a:cubicBezTo>
                    <a:pt x="1338" y="402"/>
                    <a:pt x="1457" y="580"/>
                    <a:pt x="1457" y="759"/>
                  </a:cubicBezTo>
                  <a:cubicBezTo>
                    <a:pt x="1457" y="937"/>
                    <a:pt x="1338" y="1115"/>
                    <a:pt x="1071" y="1115"/>
                  </a:cubicBezTo>
                  <a:lnTo>
                    <a:pt x="417" y="1115"/>
                  </a:lnTo>
                  <a:lnTo>
                    <a:pt x="417" y="402"/>
                  </a:lnTo>
                  <a:close/>
                  <a:moveTo>
                    <a:pt x="1" y="1"/>
                  </a:moveTo>
                  <a:lnTo>
                    <a:pt x="1" y="2260"/>
                  </a:lnTo>
                  <a:lnTo>
                    <a:pt x="417" y="2260"/>
                  </a:lnTo>
                  <a:lnTo>
                    <a:pt x="417" y="1502"/>
                  </a:lnTo>
                  <a:lnTo>
                    <a:pt x="833" y="1502"/>
                  </a:lnTo>
                  <a:lnTo>
                    <a:pt x="1487" y="2260"/>
                  </a:lnTo>
                  <a:lnTo>
                    <a:pt x="1992" y="2260"/>
                  </a:lnTo>
                  <a:lnTo>
                    <a:pt x="1992" y="2230"/>
                  </a:lnTo>
                  <a:lnTo>
                    <a:pt x="1308" y="1457"/>
                  </a:lnTo>
                  <a:cubicBezTo>
                    <a:pt x="1739" y="1368"/>
                    <a:pt x="1873" y="1056"/>
                    <a:pt x="1873" y="744"/>
                  </a:cubicBezTo>
                  <a:cubicBezTo>
                    <a:pt x="1873" y="357"/>
                    <a:pt x="1606" y="1"/>
                    <a:pt x="1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3"/>
            <p:cNvSpPr/>
            <p:nvPr/>
          </p:nvSpPr>
          <p:spPr>
            <a:xfrm>
              <a:off x="7750295" y="2259843"/>
              <a:ext cx="70488" cy="72410"/>
            </a:xfrm>
            <a:custGeom>
              <a:rect b="b" l="l" r="r" t="t"/>
              <a:pathLst>
                <a:path extrusionOk="0" h="2260" w="2200">
                  <a:moveTo>
                    <a:pt x="0" y="1"/>
                  </a:moveTo>
                  <a:lnTo>
                    <a:pt x="0" y="30"/>
                  </a:lnTo>
                  <a:lnTo>
                    <a:pt x="877" y="1323"/>
                  </a:lnTo>
                  <a:lnTo>
                    <a:pt x="877" y="2260"/>
                  </a:lnTo>
                  <a:lnTo>
                    <a:pt x="1293" y="2260"/>
                  </a:lnTo>
                  <a:lnTo>
                    <a:pt x="1293" y="1323"/>
                  </a:lnTo>
                  <a:lnTo>
                    <a:pt x="2200" y="30"/>
                  </a:lnTo>
                  <a:lnTo>
                    <a:pt x="2200" y="1"/>
                  </a:lnTo>
                  <a:lnTo>
                    <a:pt x="1679" y="1"/>
                  </a:lnTo>
                  <a:lnTo>
                    <a:pt x="1085" y="937"/>
                  </a:lnTo>
                  <a:lnTo>
                    <a:pt x="5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3"/>
            <p:cNvSpPr/>
            <p:nvPr/>
          </p:nvSpPr>
          <p:spPr>
            <a:xfrm>
              <a:off x="7247940" y="2494600"/>
              <a:ext cx="183365" cy="165262"/>
            </a:xfrm>
            <a:custGeom>
              <a:rect b="b" l="l" r="r" t="t"/>
              <a:pathLst>
                <a:path extrusionOk="0" h="5158" w="5723">
                  <a:moveTo>
                    <a:pt x="2735" y="0"/>
                  </a:moveTo>
                  <a:cubicBezTo>
                    <a:pt x="1546" y="0"/>
                    <a:pt x="521" y="684"/>
                    <a:pt x="45" y="1680"/>
                  </a:cubicBezTo>
                  <a:cubicBezTo>
                    <a:pt x="30" y="1709"/>
                    <a:pt x="1" y="1769"/>
                    <a:pt x="15" y="1828"/>
                  </a:cubicBezTo>
                  <a:cubicBezTo>
                    <a:pt x="30" y="1873"/>
                    <a:pt x="90" y="1917"/>
                    <a:pt x="90" y="1917"/>
                  </a:cubicBezTo>
                  <a:cubicBezTo>
                    <a:pt x="90" y="1917"/>
                    <a:pt x="1264" y="2750"/>
                    <a:pt x="1472" y="2913"/>
                  </a:cubicBezTo>
                  <a:cubicBezTo>
                    <a:pt x="1484" y="2913"/>
                    <a:pt x="1515" y="2932"/>
                    <a:pt x="1542" y="2932"/>
                  </a:cubicBezTo>
                  <a:cubicBezTo>
                    <a:pt x="1548" y="2932"/>
                    <a:pt x="1555" y="2931"/>
                    <a:pt x="1561" y="2928"/>
                  </a:cubicBezTo>
                  <a:cubicBezTo>
                    <a:pt x="1591" y="2898"/>
                    <a:pt x="1606" y="2868"/>
                    <a:pt x="1606" y="2868"/>
                  </a:cubicBezTo>
                  <a:cubicBezTo>
                    <a:pt x="1665" y="2289"/>
                    <a:pt x="2141" y="1858"/>
                    <a:pt x="2735" y="1858"/>
                  </a:cubicBezTo>
                  <a:cubicBezTo>
                    <a:pt x="3359" y="1858"/>
                    <a:pt x="3864" y="2363"/>
                    <a:pt x="3864" y="2987"/>
                  </a:cubicBezTo>
                  <a:cubicBezTo>
                    <a:pt x="3864" y="3433"/>
                    <a:pt x="3597" y="3820"/>
                    <a:pt x="3211" y="3998"/>
                  </a:cubicBezTo>
                  <a:cubicBezTo>
                    <a:pt x="3211" y="3998"/>
                    <a:pt x="3181" y="4028"/>
                    <a:pt x="3181" y="4072"/>
                  </a:cubicBezTo>
                  <a:cubicBezTo>
                    <a:pt x="3166" y="4117"/>
                    <a:pt x="3196" y="4132"/>
                    <a:pt x="3196" y="4146"/>
                  </a:cubicBezTo>
                  <a:cubicBezTo>
                    <a:pt x="3359" y="4265"/>
                    <a:pt x="4221" y="4875"/>
                    <a:pt x="4563" y="5112"/>
                  </a:cubicBezTo>
                  <a:cubicBezTo>
                    <a:pt x="4608" y="5142"/>
                    <a:pt x="4652" y="5157"/>
                    <a:pt x="4712" y="5157"/>
                  </a:cubicBezTo>
                  <a:cubicBezTo>
                    <a:pt x="4756" y="5157"/>
                    <a:pt x="4801" y="5127"/>
                    <a:pt x="4830" y="5098"/>
                  </a:cubicBezTo>
                  <a:cubicBezTo>
                    <a:pt x="5380" y="4563"/>
                    <a:pt x="5722" y="3820"/>
                    <a:pt x="5722" y="2987"/>
                  </a:cubicBezTo>
                  <a:cubicBezTo>
                    <a:pt x="5722" y="1338"/>
                    <a:pt x="4385" y="0"/>
                    <a:pt x="2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3"/>
            <p:cNvSpPr/>
            <p:nvPr/>
          </p:nvSpPr>
          <p:spPr>
            <a:xfrm>
              <a:off x="7136537" y="2590304"/>
              <a:ext cx="390471" cy="198584"/>
            </a:xfrm>
            <a:custGeom>
              <a:rect b="b" l="l" r="r" t="t"/>
              <a:pathLst>
                <a:path extrusionOk="0" h="6198" w="12187">
                  <a:moveTo>
                    <a:pt x="282" y="0"/>
                  </a:moveTo>
                  <a:cubicBezTo>
                    <a:pt x="178" y="0"/>
                    <a:pt x="119" y="15"/>
                    <a:pt x="59" y="60"/>
                  </a:cubicBezTo>
                  <a:cubicBezTo>
                    <a:pt x="0" y="119"/>
                    <a:pt x="0" y="223"/>
                    <a:pt x="0" y="283"/>
                  </a:cubicBezTo>
                  <a:lnTo>
                    <a:pt x="15" y="372"/>
                  </a:lnTo>
                  <a:cubicBezTo>
                    <a:pt x="208" y="3612"/>
                    <a:pt x="2898" y="6183"/>
                    <a:pt x="6182" y="6197"/>
                  </a:cubicBezTo>
                  <a:lnTo>
                    <a:pt x="6212" y="6197"/>
                  </a:lnTo>
                  <a:cubicBezTo>
                    <a:pt x="9021" y="6197"/>
                    <a:pt x="11399" y="4325"/>
                    <a:pt x="12156" y="1754"/>
                  </a:cubicBezTo>
                  <a:cubicBezTo>
                    <a:pt x="12171" y="1724"/>
                    <a:pt x="12186" y="1620"/>
                    <a:pt x="12171" y="1546"/>
                  </a:cubicBezTo>
                  <a:cubicBezTo>
                    <a:pt x="12156" y="1486"/>
                    <a:pt x="12112" y="1427"/>
                    <a:pt x="12067" y="1397"/>
                  </a:cubicBezTo>
                  <a:cubicBezTo>
                    <a:pt x="11711" y="1130"/>
                    <a:pt x="10745" y="431"/>
                    <a:pt x="10492" y="253"/>
                  </a:cubicBezTo>
                  <a:cubicBezTo>
                    <a:pt x="10460" y="232"/>
                    <a:pt x="10429" y="211"/>
                    <a:pt x="10387" y="211"/>
                  </a:cubicBezTo>
                  <a:cubicBezTo>
                    <a:pt x="10370" y="211"/>
                    <a:pt x="10350" y="215"/>
                    <a:pt x="10329" y="223"/>
                  </a:cubicBezTo>
                  <a:cubicBezTo>
                    <a:pt x="10269" y="253"/>
                    <a:pt x="10254" y="327"/>
                    <a:pt x="10254" y="342"/>
                  </a:cubicBezTo>
                  <a:cubicBezTo>
                    <a:pt x="10076" y="2423"/>
                    <a:pt x="8337" y="4057"/>
                    <a:pt x="6212" y="4057"/>
                  </a:cubicBezTo>
                  <a:lnTo>
                    <a:pt x="6182" y="4057"/>
                  </a:lnTo>
                  <a:cubicBezTo>
                    <a:pt x="4027" y="4043"/>
                    <a:pt x="2259" y="2348"/>
                    <a:pt x="2155" y="223"/>
                  </a:cubicBezTo>
                  <a:cubicBezTo>
                    <a:pt x="2155" y="208"/>
                    <a:pt x="2140" y="119"/>
                    <a:pt x="2095" y="60"/>
                  </a:cubicBezTo>
                  <a:cubicBezTo>
                    <a:pt x="2036" y="15"/>
                    <a:pt x="1962" y="0"/>
                    <a:pt x="19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83"/>
            <p:cNvSpPr/>
            <p:nvPr/>
          </p:nvSpPr>
          <p:spPr>
            <a:xfrm>
              <a:off x="7143650" y="2391271"/>
              <a:ext cx="390504" cy="199065"/>
            </a:xfrm>
            <a:custGeom>
              <a:rect b="b" l="l" r="r" t="t"/>
              <a:pathLst>
                <a:path extrusionOk="0" h="6213" w="12188">
                  <a:moveTo>
                    <a:pt x="5990" y="0"/>
                  </a:moveTo>
                  <a:cubicBezTo>
                    <a:pt x="3166" y="0"/>
                    <a:pt x="789" y="1888"/>
                    <a:pt x="31" y="4459"/>
                  </a:cubicBezTo>
                  <a:cubicBezTo>
                    <a:pt x="31" y="4488"/>
                    <a:pt x="1" y="4578"/>
                    <a:pt x="16" y="4667"/>
                  </a:cubicBezTo>
                  <a:cubicBezTo>
                    <a:pt x="31" y="4726"/>
                    <a:pt x="75" y="4786"/>
                    <a:pt x="120" y="4815"/>
                  </a:cubicBezTo>
                  <a:cubicBezTo>
                    <a:pt x="477" y="5068"/>
                    <a:pt x="1442" y="5767"/>
                    <a:pt x="1710" y="5960"/>
                  </a:cubicBezTo>
                  <a:cubicBezTo>
                    <a:pt x="1731" y="5970"/>
                    <a:pt x="1765" y="5987"/>
                    <a:pt x="1804" y="5987"/>
                  </a:cubicBezTo>
                  <a:cubicBezTo>
                    <a:pt x="1822" y="5987"/>
                    <a:pt x="1840" y="5984"/>
                    <a:pt x="1859" y="5975"/>
                  </a:cubicBezTo>
                  <a:cubicBezTo>
                    <a:pt x="1933" y="5945"/>
                    <a:pt x="1933" y="5885"/>
                    <a:pt x="1933" y="5871"/>
                  </a:cubicBezTo>
                  <a:cubicBezTo>
                    <a:pt x="2111" y="3790"/>
                    <a:pt x="3865" y="2140"/>
                    <a:pt x="5990" y="2140"/>
                  </a:cubicBezTo>
                  <a:lnTo>
                    <a:pt x="6005" y="2155"/>
                  </a:lnTo>
                  <a:cubicBezTo>
                    <a:pt x="8160" y="2155"/>
                    <a:pt x="9928" y="3864"/>
                    <a:pt x="10032" y="5989"/>
                  </a:cubicBezTo>
                  <a:cubicBezTo>
                    <a:pt x="10032" y="6004"/>
                    <a:pt x="10047" y="6093"/>
                    <a:pt x="10107" y="6138"/>
                  </a:cubicBezTo>
                  <a:cubicBezTo>
                    <a:pt x="10151" y="6197"/>
                    <a:pt x="10225" y="6212"/>
                    <a:pt x="10285" y="6212"/>
                  </a:cubicBezTo>
                  <a:lnTo>
                    <a:pt x="11905" y="6212"/>
                  </a:lnTo>
                  <a:cubicBezTo>
                    <a:pt x="12009" y="6212"/>
                    <a:pt x="12068" y="6197"/>
                    <a:pt x="12128" y="6138"/>
                  </a:cubicBezTo>
                  <a:cubicBezTo>
                    <a:pt x="12187" y="6093"/>
                    <a:pt x="12187" y="5975"/>
                    <a:pt x="12187" y="5915"/>
                  </a:cubicBezTo>
                  <a:lnTo>
                    <a:pt x="12172" y="5826"/>
                  </a:lnTo>
                  <a:cubicBezTo>
                    <a:pt x="11979" y="2586"/>
                    <a:pt x="9289" y="15"/>
                    <a:pt x="60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54" name="Google Shape;954;p83"/>
          <p:cNvCxnSpPr/>
          <p:nvPr/>
        </p:nvCxnSpPr>
        <p:spPr>
          <a:xfrm>
            <a:off x="5022131" y="3370095"/>
            <a:ext cx="0" cy="472500"/>
          </a:xfrm>
          <a:prstGeom prst="straightConnector1">
            <a:avLst/>
          </a:prstGeom>
          <a:noFill/>
          <a:ln cap="flat" cmpd="sng" w="9525">
            <a:solidFill>
              <a:schemeClr val="dk2"/>
            </a:solidFill>
            <a:prstDash val="dot"/>
            <a:round/>
            <a:headEnd len="med" w="med" type="none"/>
            <a:tailEnd len="med" w="med" type="none"/>
          </a:ln>
        </p:spPr>
      </p:cxnSp>
      <p:sp>
        <p:nvSpPr>
          <p:cNvPr id="955" name="Google Shape;955;p83"/>
          <p:cNvSpPr/>
          <p:nvPr/>
        </p:nvSpPr>
        <p:spPr>
          <a:xfrm>
            <a:off x="5149455" y="3421008"/>
            <a:ext cx="947700" cy="37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800">
                <a:solidFill>
                  <a:schemeClr val="dk1"/>
                </a:solidFill>
                <a:latin typeface="Proxima Nova"/>
                <a:ea typeface="Proxima Nova"/>
                <a:cs typeface="Proxima Nova"/>
                <a:sym typeface="Proxima Nova"/>
              </a:rPr>
              <a:t>Embedded </a:t>
            </a:r>
            <a:r>
              <a:rPr b="1" lang="en" sz="1200">
                <a:solidFill>
                  <a:schemeClr val="dk1"/>
                </a:solidFill>
                <a:latin typeface="Proxima Nova"/>
                <a:ea typeface="Proxima Nova"/>
                <a:cs typeface="Proxima Nova"/>
                <a:sym typeface="Proxima Nova"/>
              </a:rPr>
              <a:t>OS</a:t>
            </a:r>
            <a:endParaRPr b="1" sz="1200">
              <a:solidFill>
                <a:schemeClr val="dk1"/>
              </a:solidFill>
              <a:latin typeface="Proxima Nova"/>
              <a:ea typeface="Proxima Nova"/>
              <a:cs typeface="Proxima Nova"/>
              <a:sym typeface="Proxima Nova"/>
            </a:endParaRPr>
          </a:p>
          <a:p>
            <a:pPr indent="0" lvl="0" marL="0" marR="0" rtl="0" algn="ctr">
              <a:spcBef>
                <a:spcPts val="0"/>
              </a:spcBef>
              <a:spcAft>
                <a:spcPts val="0"/>
              </a:spcAft>
              <a:buNone/>
            </a:pPr>
            <a:r>
              <a:rPr lang="en" sz="600">
                <a:solidFill>
                  <a:schemeClr val="dk1"/>
                </a:solidFill>
                <a:latin typeface="Proxima Nova"/>
                <a:ea typeface="Proxima Nova"/>
                <a:cs typeface="Proxima Nova"/>
                <a:sym typeface="Proxima Nova"/>
              </a:rPr>
              <a:t>(Windows &amp; Linux)</a:t>
            </a:r>
            <a:endParaRPr sz="600">
              <a:solidFill>
                <a:schemeClr val="dk1"/>
              </a:solidFill>
              <a:latin typeface="Proxima Nova"/>
              <a:ea typeface="Proxima Nova"/>
              <a:cs typeface="Proxima Nova"/>
              <a:sym typeface="Proxima Nova"/>
            </a:endParaRPr>
          </a:p>
        </p:txBody>
      </p:sp>
      <p:sp>
        <p:nvSpPr>
          <p:cNvPr id="956" name="Google Shape;956;p83"/>
          <p:cNvSpPr/>
          <p:nvPr/>
        </p:nvSpPr>
        <p:spPr>
          <a:xfrm>
            <a:off x="6332605" y="3486385"/>
            <a:ext cx="851100" cy="29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900">
                <a:solidFill>
                  <a:schemeClr val="dk1"/>
                </a:solidFill>
                <a:latin typeface="Proxima Nova"/>
                <a:ea typeface="Proxima Nova"/>
                <a:cs typeface="Proxima Nova"/>
                <a:sym typeface="Proxima Nova"/>
              </a:rPr>
              <a:t>NSX-T</a:t>
            </a:r>
            <a:endParaRPr b="1" sz="900">
              <a:solidFill>
                <a:schemeClr val="dk1"/>
              </a:solidFill>
              <a:latin typeface="Proxima Nova"/>
              <a:ea typeface="Proxima Nova"/>
              <a:cs typeface="Proxima Nova"/>
              <a:sym typeface="Proxima Nova"/>
            </a:endParaRPr>
          </a:p>
        </p:txBody>
      </p:sp>
      <p:cxnSp>
        <p:nvCxnSpPr>
          <p:cNvPr id="957" name="Google Shape;957;p83"/>
          <p:cNvCxnSpPr/>
          <p:nvPr/>
        </p:nvCxnSpPr>
        <p:spPr>
          <a:xfrm>
            <a:off x="6224469" y="3370095"/>
            <a:ext cx="0" cy="472500"/>
          </a:xfrm>
          <a:prstGeom prst="straightConnector1">
            <a:avLst/>
          </a:prstGeom>
          <a:noFill/>
          <a:ln cap="flat" cmpd="sng" w="9525">
            <a:solidFill>
              <a:schemeClr val="dk2"/>
            </a:solidFill>
            <a:prstDash val="dot"/>
            <a:round/>
            <a:headEnd len="med" w="med" type="none"/>
            <a:tailEnd len="med" w="med" type="none"/>
          </a:ln>
        </p:spPr>
      </p:cxnSp>
      <p:sp>
        <p:nvSpPr>
          <p:cNvPr id="958" name="Google Shape;958;p83"/>
          <p:cNvSpPr/>
          <p:nvPr/>
        </p:nvSpPr>
        <p:spPr>
          <a:xfrm>
            <a:off x="1875175" y="4101225"/>
            <a:ext cx="5635500" cy="227400"/>
          </a:xfrm>
          <a:prstGeom prst="roundRect">
            <a:avLst>
              <a:gd fmla="val 15659" name="adj"/>
            </a:avLst>
          </a:prstGeom>
          <a:noFill/>
          <a:ln cap="rnd" cmpd="sng" w="9525">
            <a:solidFill>
              <a:schemeClr val="dk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800">
                <a:solidFill>
                  <a:schemeClr val="accent3"/>
                </a:solidFill>
                <a:latin typeface="Proxima Nova"/>
                <a:ea typeface="Proxima Nova"/>
                <a:cs typeface="Proxima Nova"/>
                <a:sym typeface="Proxima Nova"/>
              </a:rPr>
              <a:t>CPI  </a:t>
            </a:r>
            <a:r>
              <a:rPr lang="en" sz="800">
                <a:solidFill>
                  <a:schemeClr val="accent3"/>
                </a:solidFill>
                <a:latin typeface="Proxima Nova"/>
                <a:ea typeface="Proxima Nova"/>
                <a:cs typeface="Proxima Nova"/>
                <a:sym typeface="Proxima Nova"/>
              </a:rPr>
              <a:t>(15 methods)</a:t>
            </a:r>
            <a:endParaRPr i="0" sz="800" u="none" cap="none" strike="noStrike">
              <a:solidFill>
                <a:schemeClr val="accent3"/>
              </a:solidFill>
              <a:latin typeface="Proxima Nova"/>
              <a:ea typeface="Proxima Nova"/>
              <a:cs typeface="Proxima Nova"/>
              <a:sym typeface="Proxima Nova"/>
            </a:endParaRPr>
          </a:p>
        </p:txBody>
      </p:sp>
      <p:sp>
        <p:nvSpPr>
          <p:cNvPr id="959" name="Google Shape;959;p83"/>
          <p:cNvSpPr txBox="1"/>
          <p:nvPr/>
        </p:nvSpPr>
        <p:spPr>
          <a:xfrm>
            <a:off x="272094" y="2645958"/>
            <a:ext cx="388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Proxima Nova"/>
                <a:ea typeface="Proxima Nova"/>
                <a:cs typeface="Proxima Nova"/>
                <a:sym typeface="Proxima Nova"/>
              </a:rPr>
              <a:t>v1</a:t>
            </a:r>
            <a:endParaRPr sz="700">
              <a:solidFill>
                <a:schemeClr val="lt2"/>
              </a:solidFill>
              <a:latin typeface="Proxima Nova"/>
              <a:ea typeface="Proxima Nova"/>
              <a:cs typeface="Proxima Nova"/>
              <a:sym typeface="Proxima Nova"/>
            </a:endParaRPr>
          </a:p>
        </p:txBody>
      </p:sp>
      <p:sp>
        <p:nvSpPr>
          <p:cNvPr id="960" name="Google Shape;960;p83"/>
          <p:cNvSpPr txBox="1"/>
          <p:nvPr/>
        </p:nvSpPr>
        <p:spPr>
          <a:xfrm>
            <a:off x="410569" y="3085233"/>
            <a:ext cx="388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Proxima Nova"/>
                <a:ea typeface="Proxima Nova"/>
                <a:cs typeface="Proxima Nova"/>
                <a:sym typeface="Proxima Nova"/>
              </a:rPr>
              <a:t>v2</a:t>
            </a:r>
            <a:endParaRPr sz="700">
              <a:solidFill>
                <a:schemeClr val="lt2"/>
              </a:solidFill>
              <a:latin typeface="Proxima Nova"/>
              <a:ea typeface="Proxima Nova"/>
              <a:cs typeface="Proxima Nova"/>
              <a:sym typeface="Proxima Nova"/>
            </a:endParaRPr>
          </a:p>
        </p:txBody>
      </p:sp>
      <p:sp>
        <p:nvSpPr>
          <p:cNvPr id="961" name="Google Shape;961;p83"/>
          <p:cNvSpPr txBox="1"/>
          <p:nvPr/>
        </p:nvSpPr>
        <p:spPr>
          <a:xfrm>
            <a:off x="777769" y="3393179"/>
            <a:ext cx="388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Proxima Nova"/>
                <a:ea typeface="Proxima Nova"/>
                <a:cs typeface="Proxima Nova"/>
                <a:sym typeface="Proxima Nova"/>
              </a:rPr>
              <a:t>v3</a:t>
            </a:r>
            <a:endParaRPr sz="700">
              <a:solidFill>
                <a:schemeClr val="lt2"/>
              </a:solidFill>
              <a:latin typeface="Proxima Nova"/>
              <a:ea typeface="Proxima Nova"/>
              <a:cs typeface="Proxima Nova"/>
              <a:sym typeface="Proxima Nova"/>
            </a:endParaRPr>
          </a:p>
        </p:txBody>
      </p:sp>
      <p:sp>
        <p:nvSpPr>
          <p:cNvPr id="962" name="Google Shape;962;p83"/>
          <p:cNvSpPr txBox="1"/>
          <p:nvPr/>
        </p:nvSpPr>
        <p:spPr>
          <a:xfrm>
            <a:off x="1279519" y="3530883"/>
            <a:ext cx="388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chemeClr val="lt2"/>
                </a:solidFill>
                <a:latin typeface="Droid Sans Mono"/>
                <a:ea typeface="Droid Sans Mono"/>
                <a:cs typeface="Droid Sans Mono"/>
                <a:sym typeface="Droid Sans Mono"/>
              </a:rPr>
              <a:t>...</a:t>
            </a:r>
            <a:endParaRPr b="1" sz="600">
              <a:solidFill>
                <a:schemeClr val="lt2"/>
              </a:solidFill>
              <a:latin typeface="Droid Sans Mono"/>
              <a:ea typeface="Droid Sans Mono"/>
              <a:cs typeface="Droid Sans Mono"/>
              <a:sym typeface="Droid Sans Mono"/>
            </a:endParaRPr>
          </a:p>
        </p:txBody>
      </p:sp>
      <p:sp>
        <p:nvSpPr>
          <p:cNvPr id="963" name="Google Shape;963;p83"/>
          <p:cNvSpPr txBox="1"/>
          <p:nvPr/>
        </p:nvSpPr>
        <p:spPr>
          <a:xfrm>
            <a:off x="758719" y="2866933"/>
            <a:ext cx="11082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lt2"/>
                </a:solidFill>
                <a:latin typeface="Proxima Nova"/>
                <a:ea typeface="Proxima Nova"/>
                <a:cs typeface="Proxima Nova"/>
                <a:sym typeface="Proxima Nova"/>
              </a:rPr>
              <a:t>CVEs</a:t>
            </a:r>
            <a:endParaRPr b="1" sz="700">
              <a:solidFill>
                <a:schemeClr val="lt2"/>
              </a:solidFill>
              <a:latin typeface="Proxima Nova"/>
              <a:ea typeface="Proxima Nova"/>
              <a:cs typeface="Proxima Nova"/>
              <a:sym typeface="Proxima Nova"/>
            </a:endParaRPr>
          </a:p>
          <a:p>
            <a:pPr indent="0" lvl="0" marL="0" rtl="0" algn="l">
              <a:spcBef>
                <a:spcPts val="200"/>
              </a:spcBef>
              <a:spcAft>
                <a:spcPts val="200"/>
              </a:spcAft>
              <a:buNone/>
            </a:pPr>
            <a:r>
              <a:rPr b="1" lang="en" sz="700">
                <a:solidFill>
                  <a:schemeClr val="lt2"/>
                </a:solidFill>
                <a:latin typeface="Proxima Nova"/>
                <a:ea typeface="Proxima Nova"/>
                <a:cs typeface="Proxima Nova"/>
                <a:sym typeface="Proxima Nova"/>
              </a:rPr>
              <a:t>Product Updates</a:t>
            </a:r>
            <a:endParaRPr b="1" sz="700">
              <a:solidFill>
                <a:schemeClr val="lt2"/>
              </a:solidFill>
              <a:latin typeface="Proxima Nova"/>
              <a:ea typeface="Proxima Nova"/>
              <a:cs typeface="Proxima Nova"/>
              <a:sym typeface="Proxima Nova"/>
            </a:endParaRPr>
          </a:p>
        </p:txBody>
      </p:sp>
      <p:sp>
        <p:nvSpPr>
          <p:cNvPr id="964" name="Google Shape;964;p83"/>
          <p:cNvSpPr/>
          <p:nvPr/>
        </p:nvSpPr>
        <p:spPr>
          <a:xfrm>
            <a:off x="1919888" y="2869222"/>
            <a:ext cx="1403100" cy="227400"/>
          </a:xfrm>
          <a:prstGeom prst="roundRect">
            <a:avLst>
              <a:gd fmla="val 2348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600">
                <a:solidFill>
                  <a:schemeClr val="accent3"/>
                </a:solidFill>
                <a:latin typeface="Proxima Nova"/>
                <a:ea typeface="Proxima Nova"/>
                <a:cs typeface="Proxima Nova"/>
                <a:sym typeface="Proxima Nova"/>
              </a:rPr>
              <a:t>Java  |  .NET  |  NodeJS  </a:t>
            </a:r>
            <a:endParaRPr i="0" sz="600" u="none" cap="none" strike="noStrike">
              <a:solidFill>
                <a:schemeClr val="accent3"/>
              </a:solidFill>
              <a:latin typeface="Proxima Nova"/>
              <a:ea typeface="Proxima Nova"/>
              <a:cs typeface="Proxima Nova"/>
              <a:sym typeface="Proxima Nova"/>
            </a:endParaRPr>
          </a:p>
        </p:txBody>
      </p:sp>
      <p:grpSp>
        <p:nvGrpSpPr>
          <p:cNvPr id="965" name="Google Shape;965;p83"/>
          <p:cNvGrpSpPr/>
          <p:nvPr/>
        </p:nvGrpSpPr>
        <p:grpSpPr>
          <a:xfrm>
            <a:off x="2414361" y="1589562"/>
            <a:ext cx="409368" cy="454028"/>
            <a:chOff x="916875" y="2528475"/>
            <a:chExt cx="585900" cy="650750"/>
          </a:xfrm>
        </p:grpSpPr>
        <p:sp>
          <p:nvSpPr>
            <p:cNvPr id="966" name="Google Shape;966;p83"/>
            <p:cNvSpPr/>
            <p:nvPr/>
          </p:nvSpPr>
          <p:spPr>
            <a:xfrm>
              <a:off x="980225" y="2777200"/>
              <a:ext cx="349725" cy="271700"/>
            </a:xfrm>
            <a:custGeom>
              <a:rect b="b" l="l" r="r" t="t"/>
              <a:pathLst>
                <a:path extrusionOk="0" h="10868" w="13989">
                  <a:moveTo>
                    <a:pt x="13989" y="0"/>
                  </a:moveTo>
                  <a:lnTo>
                    <a:pt x="1" y="7306"/>
                  </a:lnTo>
                  <a:lnTo>
                    <a:pt x="1" y="10868"/>
                  </a:lnTo>
                  <a:lnTo>
                    <a:pt x="13989" y="3552"/>
                  </a:lnTo>
                  <a:lnTo>
                    <a:pt x="13989" y="0"/>
                  </a:lnTo>
                  <a:close/>
                </a:path>
              </a:pathLst>
            </a:custGeom>
            <a:solidFill>
              <a:srgbClr val="086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3"/>
            <p:cNvSpPr/>
            <p:nvPr/>
          </p:nvSpPr>
          <p:spPr>
            <a:xfrm>
              <a:off x="955750" y="2561175"/>
              <a:ext cx="312525" cy="450775"/>
            </a:xfrm>
            <a:custGeom>
              <a:rect b="b" l="l" r="r" t="t"/>
              <a:pathLst>
                <a:path extrusionOk="0" h="18031" w="12501">
                  <a:moveTo>
                    <a:pt x="9726" y="1"/>
                  </a:moveTo>
                  <a:lnTo>
                    <a:pt x="1" y="16456"/>
                  </a:lnTo>
                  <a:lnTo>
                    <a:pt x="2775" y="18030"/>
                  </a:lnTo>
                  <a:lnTo>
                    <a:pt x="12500" y="1585"/>
                  </a:lnTo>
                  <a:lnTo>
                    <a:pt x="9726" y="1"/>
                  </a:ln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3"/>
            <p:cNvSpPr/>
            <p:nvPr/>
          </p:nvSpPr>
          <p:spPr>
            <a:xfrm>
              <a:off x="916875" y="2673025"/>
              <a:ext cx="293075" cy="506200"/>
            </a:xfrm>
            <a:custGeom>
              <a:rect b="b" l="l" r="r" t="t"/>
              <a:pathLst>
                <a:path extrusionOk="0" h="20248" w="11723">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3"/>
            <p:cNvSpPr/>
            <p:nvPr/>
          </p:nvSpPr>
          <p:spPr>
            <a:xfrm>
              <a:off x="1151350" y="2561175"/>
              <a:ext cx="351425" cy="618050"/>
            </a:xfrm>
            <a:custGeom>
              <a:rect b="b" l="l" r="r" t="t"/>
              <a:pathLst>
                <a:path extrusionOk="0" h="24722" w="14057">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3"/>
            <p:cNvSpPr/>
            <p:nvPr/>
          </p:nvSpPr>
          <p:spPr>
            <a:xfrm>
              <a:off x="916875" y="2528475"/>
              <a:ext cx="585900" cy="183225"/>
            </a:xfrm>
            <a:custGeom>
              <a:rect b="b" l="l" r="r" t="t"/>
              <a:pathLst>
                <a:path extrusionOk="0" h="7329" w="23436">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 name="Google Shape;971;p83"/>
          <p:cNvSpPr txBox="1"/>
          <p:nvPr/>
        </p:nvSpPr>
        <p:spPr>
          <a:xfrm>
            <a:off x="1849050" y="2155660"/>
            <a:ext cx="15252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Pivotal Application Service (PAS)</a:t>
            </a:r>
            <a:endParaRPr sz="1000"/>
          </a:p>
        </p:txBody>
      </p:sp>
      <p:sp>
        <p:nvSpPr>
          <p:cNvPr id="972" name="Google Shape;972;p83"/>
          <p:cNvSpPr/>
          <p:nvPr/>
        </p:nvSpPr>
        <p:spPr>
          <a:xfrm>
            <a:off x="1855463" y="867600"/>
            <a:ext cx="1521900" cy="519900"/>
          </a:xfrm>
          <a:prstGeom prst="roundRect">
            <a:avLst>
              <a:gd fmla="val 9779" name="adj"/>
            </a:avLst>
          </a:prstGeom>
          <a:noFill/>
          <a:ln>
            <a:noFill/>
          </a:ln>
        </p:spPr>
        <p:txBody>
          <a:bodyPr anchorCtr="0" anchor="ctr" bIns="45700" lIns="91425" spcFirstLastPara="1" rIns="91425" wrap="square" tIns="45700">
            <a:noAutofit/>
          </a:bodyPr>
          <a:lstStyle/>
          <a:p>
            <a:pPr indent="0" lvl="0" marL="0" rtl="0" algn="ctr">
              <a:lnSpc>
                <a:spcPct val="115000"/>
              </a:lnSpc>
              <a:spcBef>
                <a:spcPts val="0"/>
              </a:spcBef>
              <a:spcAft>
                <a:spcPts val="0"/>
              </a:spcAft>
              <a:buClr>
                <a:schemeClr val="folHlink"/>
              </a:buClr>
              <a:buFont typeface="Arial"/>
              <a:buNone/>
            </a:pPr>
            <a:r>
              <a:rPr b="1" lang="en" sz="700">
                <a:solidFill>
                  <a:schemeClr val="accent3"/>
                </a:solidFill>
                <a:latin typeface="Proxima Nova"/>
                <a:ea typeface="Proxima Nova"/>
                <a:cs typeface="Proxima Nova"/>
                <a:sym typeface="Proxima Nova"/>
              </a:rPr>
              <a:t>Application Code &amp; Frameworks</a:t>
            </a:r>
            <a:r>
              <a:rPr lang="en" sz="700">
                <a:solidFill>
                  <a:schemeClr val="accent3"/>
                </a:solidFill>
                <a:latin typeface="Proxima Nova"/>
                <a:ea typeface="Proxima Nova"/>
                <a:cs typeface="Proxima Nova"/>
                <a:sym typeface="Proxima Nova"/>
              </a:rPr>
              <a:t> </a:t>
            </a:r>
            <a:endParaRPr sz="700">
              <a:solidFill>
                <a:schemeClr val="accent3"/>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folHlink"/>
              </a:buClr>
              <a:buFont typeface="Arial"/>
              <a:buNone/>
            </a:pPr>
            <a:r>
              <a:rPr lang="en" sz="600">
                <a:solidFill>
                  <a:schemeClr val="accent3"/>
                </a:solidFill>
                <a:latin typeface="Proxima Nova"/>
                <a:ea typeface="Proxima Nova"/>
                <a:cs typeface="Proxima Nova"/>
                <a:sym typeface="Proxima Nova"/>
              </a:rPr>
              <a:t>Buildpacks  |  Spring Boot  |  </a:t>
            </a:r>
            <a:br>
              <a:rPr lang="en" sz="600">
                <a:solidFill>
                  <a:schemeClr val="accent3"/>
                </a:solidFill>
                <a:latin typeface="Proxima Nova"/>
                <a:ea typeface="Proxima Nova"/>
                <a:cs typeface="Proxima Nova"/>
                <a:sym typeface="Proxima Nova"/>
              </a:rPr>
            </a:br>
            <a:r>
              <a:rPr lang="en" sz="600">
                <a:solidFill>
                  <a:schemeClr val="accent3"/>
                </a:solidFill>
                <a:latin typeface="Proxima Nova"/>
                <a:ea typeface="Proxima Nova"/>
                <a:cs typeface="Proxima Nova"/>
                <a:sym typeface="Proxima Nova"/>
              </a:rPr>
              <a:t>Spring Cloud  |  Steeltoe</a:t>
            </a:r>
            <a:endParaRPr sz="600">
              <a:solidFill>
                <a:schemeClr val="accent3"/>
              </a:solidFill>
              <a:latin typeface="Proxima Nova"/>
              <a:ea typeface="Proxima Nova"/>
              <a:cs typeface="Proxima Nova"/>
              <a:sym typeface="Proxima Nova"/>
            </a:endParaRPr>
          </a:p>
        </p:txBody>
      </p:sp>
      <p:grpSp>
        <p:nvGrpSpPr>
          <p:cNvPr id="973" name="Google Shape;973;p83"/>
          <p:cNvGrpSpPr/>
          <p:nvPr/>
        </p:nvGrpSpPr>
        <p:grpSpPr>
          <a:xfrm>
            <a:off x="3911046" y="1577885"/>
            <a:ext cx="458307" cy="470146"/>
            <a:chOff x="2157725" y="2501875"/>
            <a:chExt cx="663925" cy="681075"/>
          </a:xfrm>
        </p:grpSpPr>
        <p:sp>
          <p:nvSpPr>
            <p:cNvPr id="974" name="Google Shape;974;p83"/>
            <p:cNvSpPr/>
            <p:nvPr/>
          </p:nvSpPr>
          <p:spPr>
            <a:xfrm>
              <a:off x="2499750" y="2502875"/>
              <a:ext cx="318525" cy="462525"/>
            </a:xfrm>
            <a:custGeom>
              <a:rect b="b" l="l" r="r" t="t"/>
              <a:pathLst>
                <a:path extrusionOk="0" h="18501" w="12741">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3"/>
            <p:cNvSpPr/>
            <p:nvPr/>
          </p:nvSpPr>
          <p:spPr>
            <a:xfrm>
              <a:off x="2499750" y="2501875"/>
              <a:ext cx="321900" cy="463525"/>
            </a:xfrm>
            <a:custGeom>
              <a:rect b="b" l="l" r="r" t="t"/>
              <a:pathLst>
                <a:path extrusionOk="0" h="18541" w="12876">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83"/>
            <p:cNvSpPr/>
            <p:nvPr/>
          </p:nvSpPr>
          <p:spPr>
            <a:xfrm>
              <a:off x="2328875" y="2611600"/>
              <a:ext cx="318525" cy="462525"/>
            </a:xfrm>
            <a:custGeom>
              <a:rect b="b" l="l" r="r" t="t"/>
              <a:pathLst>
                <a:path extrusionOk="0" h="18501" w="12741">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3"/>
            <p:cNvSpPr/>
            <p:nvPr/>
          </p:nvSpPr>
          <p:spPr>
            <a:xfrm>
              <a:off x="2328875" y="2610600"/>
              <a:ext cx="321875" cy="463525"/>
            </a:xfrm>
            <a:custGeom>
              <a:rect b="b" l="l" r="r" t="t"/>
              <a:pathLst>
                <a:path extrusionOk="0" h="18541" w="12875">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83"/>
            <p:cNvSpPr/>
            <p:nvPr/>
          </p:nvSpPr>
          <p:spPr>
            <a:xfrm>
              <a:off x="2157725" y="2720325"/>
              <a:ext cx="318525" cy="462625"/>
            </a:xfrm>
            <a:custGeom>
              <a:rect b="b" l="l" r="r" t="t"/>
              <a:pathLst>
                <a:path extrusionOk="0" h="18505" w="12741">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83"/>
            <p:cNvSpPr/>
            <p:nvPr/>
          </p:nvSpPr>
          <p:spPr>
            <a:xfrm>
              <a:off x="2157725" y="2719325"/>
              <a:ext cx="321900" cy="463625"/>
            </a:xfrm>
            <a:custGeom>
              <a:rect b="b" l="l" r="r" t="t"/>
              <a:pathLst>
                <a:path extrusionOk="0" h="18545" w="12876">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0" name="Google Shape;980;p83"/>
          <p:cNvSpPr txBox="1"/>
          <p:nvPr/>
        </p:nvSpPr>
        <p:spPr>
          <a:xfrm>
            <a:off x="3366924" y="2155648"/>
            <a:ext cx="15510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Pivotal Container Service (PKS)</a:t>
            </a:r>
            <a:endParaRPr sz="1000"/>
          </a:p>
        </p:txBody>
      </p:sp>
      <p:sp>
        <p:nvSpPr>
          <p:cNvPr id="981" name="Google Shape;981;p83"/>
          <p:cNvSpPr txBox="1"/>
          <p:nvPr/>
        </p:nvSpPr>
        <p:spPr>
          <a:xfrm>
            <a:off x="2289654" y="2436342"/>
            <a:ext cx="623700" cy="2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dk2"/>
                </a:solidFill>
                <a:latin typeface="Proxima Nova"/>
                <a:ea typeface="Proxima Nova"/>
                <a:cs typeface="Proxima Nova"/>
                <a:sym typeface="Proxima Nova"/>
              </a:rPr>
              <a:t>&gt; cf push</a:t>
            </a:r>
            <a:endParaRPr sz="700">
              <a:solidFill>
                <a:schemeClr val="dk2"/>
              </a:solidFill>
              <a:latin typeface="Proxima Nova"/>
              <a:ea typeface="Proxima Nova"/>
              <a:cs typeface="Proxima Nova"/>
              <a:sym typeface="Proxima Nova"/>
            </a:endParaRPr>
          </a:p>
        </p:txBody>
      </p:sp>
      <p:sp>
        <p:nvSpPr>
          <p:cNvPr id="982" name="Google Shape;982;p83"/>
          <p:cNvSpPr txBox="1"/>
          <p:nvPr/>
        </p:nvSpPr>
        <p:spPr>
          <a:xfrm>
            <a:off x="3756048" y="2436342"/>
            <a:ext cx="768300" cy="2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dk2"/>
                </a:solidFill>
                <a:latin typeface="Proxima Nova"/>
                <a:ea typeface="Proxima Nova"/>
                <a:cs typeface="Proxima Nova"/>
                <a:sym typeface="Proxima Nova"/>
              </a:rPr>
              <a:t>&gt; kubectl run</a:t>
            </a:r>
            <a:endParaRPr sz="700">
              <a:solidFill>
                <a:schemeClr val="dk2"/>
              </a:solidFill>
              <a:latin typeface="Proxima Nova"/>
              <a:ea typeface="Proxima Nova"/>
              <a:cs typeface="Proxima Nova"/>
              <a:sym typeface="Proxima Nova"/>
            </a:endParaRPr>
          </a:p>
        </p:txBody>
      </p:sp>
      <p:grpSp>
        <p:nvGrpSpPr>
          <p:cNvPr id="983" name="Google Shape;983;p83"/>
          <p:cNvGrpSpPr/>
          <p:nvPr/>
        </p:nvGrpSpPr>
        <p:grpSpPr>
          <a:xfrm>
            <a:off x="2760229" y="4405325"/>
            <a:ext cx="3929230" cy="394819"/>
            <a:chOff x="2484335" y="4443866"/>
            <a:chExt cx="3929230" cy="394819"/>
          </a:xfrm>
        </p:grpSpPr>
        <p:sp>
          <p:nvSpPr>
            <p:cNvPr id="984" name="Google Shape;984;p83"/>
            <p:cNvSpPr/>
            <p:nvPr/>
          </p:nvSpPr>
          <p:spPr>
            <a:xfrm>
              <a:off x="2484335" y="4443866"/>
              <a:ext cx="679530" cy="394819"/>
            </a:xfrm>
            <a:custGeom>
              <a:rect b="b" l="l" r="r" t="t"/>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vSphere</a:t>
              </a:r>
              <a:endParaRPr sz="600">
                <a:solidFill>
                  <a:schemeClr val="dk1"/>
                </a:solidFill>
                <a:latin typeface="Proxima Nova"/>
                <a:ea typeface="Proxima Nova"/>
                <a:cs typeface="Proxima Nova"/>
                <a:sym typeface="Proxima Nova"/>
              </a:endParaRPr>
            </a:p>
          </p:txBody>
        </p:sp>
        <p:sp>
          <p:nvSpPr>
            <p:cNvPr id="985" name="Google Shape;985;p83"/>
            <p:cNvSpPr/>
            <p:nvPr/>
          </p:nvSpPr>
          <p:spPr>
            <a:xfrm>
              <a:off x="5734035" y="4443866"/>
              <a:ext cx="679530" cy="394819"/>
            </a:xfrm>
            <a:custGeom>
              <a:rect b="b" l="l" r="r" t="t"/>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Azure &amp; </a:t>
              </a:r>
              <a:br>
                <a:rPr lang="en" sz="600">
                  <a:solidFill>
                    <a:schemeClr val="dk1"/>
                  </a:solidFill>
                  <a:latin typeface="Proxima Nova"/>
                  <a:ea typeface="Proxima Nova"/>
                  <a:cs typeface="Proxima Nova"/>
                  <a:sym typeface="Proxima Nova"/>
                </a:rPr>
              </a:br>
              <a:r>
                <a:rPr lang="en" sz="600">
                  <a:solidFill>
                    <a:schemeClr val="dk1"/>
                  </a:solidFill>
                  <a:latin typeface="Proxima Nova"/>
                  <a:ea typeface="Proxima Nova"/>
                  <a:cs typeface="Proxima Nova"/>
                  <a:sym typeface="Proxima Nova"/>
                </a:rPr>
                <a:t>Azure Stack</a:t>
              </a:r>
              <a:endParaRPr sz="600">
                <a:solidFill>
                  <a:schemeClr val="dk1"/>
                </a:solidFill>
                <a:latin typeface="Proxima Nova"/>
                <a:ea typeface="Proxima Nova"/>
                <a:cs typeface="Proxima Nova"/>
                <a:sym typeface="Proxima Nova"/>
              </a:endParaRPr>
            </a:p>
          </p:txBody>
        </p:sp>
        <p:sp>
          <p:nvSpPr>
            <p:cNvPr id="986" name="Google Shape;986;p83"/>
            <p:cNvSpPr/>
            <p:nvPr/>
          </p:nvSpPr>
          <p:spPr>
            <a:xfrm>
              <a:off x="4921610" y="4443866"/>
              <a:ext cx="679530" cy="394819"/>
            </a:xfrm>
            <a:custGeom>
              <a:rect b="b" l="l" r="r" t="t"/>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Google Cloud</a:t>
              </a:r>
              <a:endParaRPr sz="600">
                <a:solidFill>
                  <a:schemeClr val="dk1"/>
                </a:solidFill>
                <a:latin typeface="Proxima Nova"/>
                <a:ea typeface="Proxima Nova"/>
                <a:cs typeface="Proxima Nova"/>
                <a:sym typeface="Proxima Nova"/>
              </a:endParaRPr>
            </a:p>
          </p:txBody>
        </p:sp>
        <p:sp>
          <p:nvSpPr>
            <p:cNvPr id="987" name="Google Shape;987;p83"/>
            <p:cNvSpPr/>
            <p:nvPr/>
          </p:nvSpPr>
          <p:spPr>
            <a:xfrm>
              <a:off x="4109185" y="4443866"/>
              <a:ext cx="679530" cy="394819"/>
            </a:xfrm>
            <a:custGeom>
              <a:rect b="b" l="l" r="r" t="t"/>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AWS</a:t>
              </a:r>
              <a:endParaRPr sz="600">
                <a:solidFill>
                  <a:schemeClr val="dk1"/>
                </a:solidFill>
                <a:latin typeface="Proxima Nova"/>
                <a:ea typeface="Proxima Nova"/>
                <a:cs typeface="Proxima Nova"/>
                <a:sym typeface="Proxima Nova"/>
              </a:endParaRPr>
            </a:p>
          </p:txBody>
        </p:sp>
        <p:sp>
          <p:nvSpPr>
            <p:cNvPr id="988" name="Google Shape;988;p83"/>
            <p:cNvSpPr/>
            <p:nvPr/>
          </p:nvSpPr>
          <p:spPr>
            <a:xfrm>
              <a:off x="3296760" y="4443866"/>
              <a:ext cx="679530" cy="394819"/>
            </a:xfrm>
            <a:custGeom>
              <a:rect b="b" l="l" r="r" t="t"/>
              <a:pathLst>
                <a:path extrusionOk="0" h="131278" w="225945">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EFEFEF"/>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600">
                  <a:solidFill>
                    <a:schemeClr val="dk1"/>
                  </a:solidFill>
                  <a:latin typeface="Proxima Nova"/>
                  <a:ea typeface="Proxima Nova"/>
                  <a:cs typeface="Proxima Nova"/>
                  <a:sym typeface="Proxima Nova"/>
                </a:rPr>
                <a:t>Openstack</a:t>
              </a:r>
              <a:endParaRPr sz="600">
                <a:solidFill>
                  <a:schemeClr val="dk1"/>
                </a:solidFill>
                <a:latin typeface="Proxima Nova"/>
                <a:ea typeface="Proxima Nova"/>
                <a:cs typeface="Proxima Nova"/>
                <a:sym typeface="Proxima Nova"/>
              </a:endParaRPr>
            </a:p>
          </p:txBody>
        </p:sp>
      </p:grpSp>
      <p:sp>
        <p:nvSpPr>
          <p:cNvPr id="989" name="Google Shape;989;p83"/>
          <p:cNvSpPr txBox="1"/>
          <p:nvPr/>
        </p:nvSpPr>
        <p:spPr>
          <a:xfrm>
            <a:off x="407593" y="1910336"/>
            <a:ext cx="623700" cy="15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Proxima Nova"/>
                <a:ea typeface="Proxima Nova"/>
                <a:cs typeface="Proxima Nova"/>
                <a:sym typeface="Proxima Nova"/>
              </a:rPr>
              <a:t>Pivotal</a:t>
            </a:r>
            <a:br>
              <a:rPr b="1" lang="en" sz="800">
                <a:solidFill>
                  <a:schemeClr val="dk1"/>
                </a:solidFill>
                <a:latin typeface="Proxima Nova"/>
                <a:ea typeface="Proxima Nova"/>
                <a:cs typeface="Proxima Nova"/>
                <a:sym typeface="Proxima Nova"/>
              </a:rPr>
            </a:br>
            <a:r>
              <a:rPr b="1" lang="en" sz="800">
                <a:solidFill>
                  <a:schemeClr val="dk1"/>
                </a:solidFill>
                <a:latin typeface="Proxima Nova"/>
                <a:ea typeface="Proxima Nova"/>
                <a:cs typeface="Proxima Nova"/>
                <a:sym typeface="Proxima Nova"/>
              </a:rPr>
              <a:t>Network</a:t>
            </a:r>
            <a:endParaRPr b="1" sz="800">
              <a:solidFill>
                <a:schemeClr val="dk1"/>
              </a:solidFill>
              <a:latin typeface="Proxima Nova"/>
              <a:ea typeface="Proxima Nova"/>
              <a:cs typeface="Proxima Nova"/>
              <a:sym typeface="Proxima Nova"/>
            </a:endParaRPr>
          </a:p>
        </p:txBody>
      </p:sp>
      <p:pic>
        <p:nvPicPr>
          <p:cNvPr id="990" name="Google Shape;990;p83"/>
          <p:cNvPicPr preferRelativeResize="0"/>
          <p:nvPr/>
        </p:nvPicPr>
        <p:blipFill>
          <a:blip r:embed="rId3">
            <a:alphaModFix/>
          </a:blip>
          <a:stretch>
            <a:fillRect/>
          </a:stretch>
        </p:blipFill>
        <p:spPr>
          <a:xfrm>
            <a:off x="245959" y="1883948"/>
            <a:ext cx="206100" cy="206100"/>
          </a:xfrm>
          <a:prstGeom prst="rect">
            <a:avLst/>
          </a:prstGeom>
          <a:noFill/>
          <a:ln>
            <a:noFill/>
          </a:ln>
        </p:spPr>
      </p:pic>
      <p:sp>
        <p:nvSpPr>
          <p:cNvPr id="991" name="Google Shape;991;p83"/>
          <p:cNvSpPr txBox="1"/>
          <p:nvPr/>
        </p:nvSpPr>
        <p:spPr>
          <a:xfrm>
            <a:off x="7871114" y="3200330"/>
            <a:ext cx="6237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2"/>
                </a:solidFill>
                <a:latin typeface="Proxima Nova"/>
                <a:ea typeface="Proxima Nova"/>
                <a:cs typeface="Proxima Nova"/>
                <a:sym typeface="Proxima Nova"/>
              </a:rPr>
              <a:t>“3Rs”</a:t>
            </a:r>
            <a:endParaRPr b="1" sz="800">
              <a:solidFill>
                <a:schemeClr val="lt2"/>
              </a:solidFill>
              <a:latin typeface="Proxima Nova"/>
              <a:ea typeface="Proxima Nova"/>
              <a:cs typeface="Proxima Nova"/>
              <a:sym typeface="Proxima Nova"/>
            </a:endParaRPr>
          </a:p>
        </p:txBody>
      </p:sp>
      <p:grpSp>
        <p:nvGrpSpPr>
          <p:cNvPr id="992" name="Google Shape;992;p83"/>
          <p:cNvGrpSpPr/>
          <p:nvPr/>
        </p:nvGrpSpPr>
        <p:grpSpPr>
          <a:xfrm>
            <a:off x="1169460" y="3713232"/>
            <a:ext cx="195889" cy="193960"/>
            <a:chOff x="2730200" y="1792625"/>
            <a:chExt cx="2152625" cy="2131425"/>
          </a:xfrm>
        </p:grpSpPr>
        <p:sp>
          <p:nvSpPr>
            <p:cNvPr id="993" name="Google Shape;993;p83"/>
            <p:cNvSpPr/>
            <p:nvPr/>
          </p:nvSpPr>
          <p:spPr>
            <a:xfrm>
              <a:off x="3798200" y="2757825"/>
              <a:ext cx="310900" cy="298900"/>
            </a:xfrm>
            <a:custGeom>
              <a:rect b="b" l="l" r="r" t="t"/>
              <a:pathLst>
                <a:path extrusionOk="0" h="11956" w="12436">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3"/>
            <p:cNvSpPr/>
            <p:nvPr/>
          </p:nvSpPr>
          <p:spPr>
            <a:xfrm>
              <a:off x="3217475" y="3054400"/>
              <a:ext cx="1496800" cy="869650"/>
            </a:xfrm>
            <a:custGeom>
              <a:rect b="b" l="l" r="r" t="t"/>
              <a:pathLst>
                <a:path extrusionOk="0" h="34786" w="59872">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3"/>
            <p:cNvSpPr/>
            <p:nvPr/>
          </p:nvSpPr>
          <p:spPr>
            <a:xfrm>
              <a:off x="2730200" y="2010475"/>
              <a:ext cx="1178050" cy="1104400"/>
            </a:xfrm>
            <a:custGeom>
              <a:rect b="b" l="l" r="r" t="t"/>
              <a:pathLst>
                <a:path extrusionOk="0" h="44176" w="47122">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3"/>
            <p:cNvSpPr/>
            <p:nvPr/>
          </p:nvSpPr>
          <p:spPr>
            <a:xfrm>
              <a:off x="3984200" y="1792625"/>
              <a:ext cx="898625" cy="1501075"/>
            </a:xfrm>
            <a:custGeom>
              <a:rect b="b" l="l" r="r" t="t"/>
              <a:pathLst>
                <a:path extrusionOk="0" h="60043" w="35945">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83"/>
          <p:cNvSpPr/>
          <p:nvPr/>
        </p:nvSpPr>
        <p:spPr>
          <a:xfrm flipH="1" rot="10800000">
            <a:off x="1089319" y="1502308"/>
            <a:ext cx="768300" cy="844800"/>
          </a:xfrm>
          <a:prstGeom prst="bentArrow">
            <a:avLst>
              <a:gd fmla="val 16300" name="adj1"/>
              <a:gd fmla="val 14522" name="adj2"/>
              <a:gd fmla="val 21152" name="adj3"/>
              <a:gd fmla="val 57058" name="adj4"/>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3"/>
          <p:cNvSpPr txBox="1"/>
          <p:nvPr/>
        </p:nvSpPr>
        <p:spPr>
          <a:xfrm>
            <a:off x="863433" y="1327700"/>
            <a:ext cx="580800" cy="1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roxima Nova"/>
                <a:ea typeface="Proxima Nova"/>
                <a:cs typeface="Proxima Nova"/>
                <a:sym typeface="Proxima Nova"/>
              </a:rPr>
              <a:t>Github</a:t>
            </a:r>
            <a:endParaRPr b="1" sz="800">
              <a:solidFill>
                <a:schemeClr val="dk1"/>
              </a:solidFill>
              <a:latin typeface="Proxima Nova"/>
              <a:ea typeface="Proxima Nova"/>
              <a:cs typeface="Proxima Nova"/>
              <a:sym typeface="Proxima Nova"/>
            </a:endParaRPr>
          </a:p>
        </p:txBody>
      </p:sp>
      <p:sp>
        <p:nvSpPr>
          <p:cNvPr id="999" name="Google Shape;999;p83"/>
          <p:cNvSpPr txBox="1"/>
          <p:nvPr/>
        </p:nvSpPr>
        <p:spPr>
          <a:xfrm>
            <a:off x="971355" y="3858639"/>
            <a:ext cx="5808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Proxima Nova"/>
                <a:ea typeface="Proxima Nova"/>
                <a:cs typeface="Proxima Nova"/>
                <a:sym typeface="Proxima Nova"/>
              </a:rPr>
              <a:t>Concourse</a:t>
            </a:r>
            <a:endParaRPr sz="600"/>
          </a:p>
        </p:txBody>
      </p:sp>
      <p:grpSp>
        <p:nvGrpSpPr>
          <p:cNvPr id="1000" name="Google Shape;1000;p83"/>
          <p:cNvGrpSpPr/>
          <p:nvPr/>
        </p:nvGrpSpPr>
        <p:grpSpPr>
          <a:xfrm>
            <a:off x="1245660" y="2168432"/>
            <a:ext cx="195889" cy="193960"/>
            <a:chOff x="2730200" y="1792625"/>
            <a:chExt cx="2152625" cy="2131425"/>
          </a:xfrm>
        </p:grpSpPr>
        <p:sp>
          <p:nvSpPr>
            <p:cNvPr id="1001" name="Google Shape;1001;p83"/>
            <p:cNvSpPr/>
            <p:nvPr/>
          </p:nvSpPr>
          <p:spPr>
            <a:xfrm>
              <a:off x="3798200" y="2757825"/>
              <a:ext cx="310900" cy="298900"/>
            </a:xfrm>
            <a:custGeom>
              <a:rect b="b" l="l" r="r" t="t"/>
              <a:pathLst>
                <a:path extrusionOk="0" h="11956" w="12436">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3"/>
            <p:cNvSpPr/>
            <p:nvPr/>
          </p:nvSpPr>
          <p:spPr>
            <a:xfrm>
              <a:off x="3217475" y="3054400"/>
              <a:ext cx="1496800" cy="869650"/>
            </a:xfrm>
            <a:custGeom>
              <a:rect b="b" l="l" r="r" t="t"/>
              <a:pathLst>
                <a:path extrusionOk="0" h="34786" w="59872">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3"/>
            <p:cNvSpPr/>
            <p:nvPr/>
          </p:nvSpPr>
          <p:spPr>
            <a:xfrm>
              <a:off x="2730200" y="2010475"/>
              <a:ext cx="1178050" cy="1104400"/>
            </a:xfrm>
            <a:custGeom>
              <a:rect b="b" l="l" r="r" t="t"/>
              <a:pathLst>
                <a:path extrusionOk="0" h="44176" w="47122">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3"/>
            <p:cNvSpPr/>
            <p:nvPr/>
          </p:nvSpPr>
          <p:spPr>
            <a:xfrm>
              <a:off x="3984200" y="1792625"/>
              <a:ext cx="898625" cy="1501075"/>
            </a:xfrm>
            <a:custGeom>
              <a:rect b="b" l="l" r="r" t="t"/>
              <a:pathLst>
                <a:path extrusionOk="0" h="60043" w="35945">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 name="Google Shape;1005;p83"/>
          <p:cNvSpPr txBox="1"/>
          <p:nvPr/>
        </p:nvSpPr>
        <p:spPr>
          <a:xfrm>
            <a:off x="1047555" y="2313839"/>
            <a:ext cx="5808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Proxima Nova"/>
                <a:ea typeface="Proxima Nova"/>
                <a:cs typeface="Proxima Nova"/>
                <a:sym typeface="Proxima Nova"/>
              </a:rPr>
              <a:t>Concourse</a:t>
            </a:r>
            <a:endParaRPr sz="600"/>
          </a:p>
        </p:txBody>
      </p:sp>
      <p:sp>
        <p:nvSpPr>
          <p:cNvPr id="1006" name="Google Shape;1006;p83"/>
          <p:cNvSpPr/>
          <p:nvPr/>
        </p:nvSpPr>
        <p:spPr>
          <a:xfrm>
            <a:off x="6434075" y="864275"/>
            <a:ext cx="1076700" cy="2253300"/>
          </a:xfrm>
          <a:prstGeom prst="roundRect">
            <a:avLst>
              <a:gd fmla="val 5499"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chemeClr val="dk2"/>
              </a:solidFill>
              <a:latin typeface="Proxima Nova"/>
              <a:ea typeface="Proxima Nova"/>
              <a:cs typeface="Proxima Nova"/>
              <a:sym typeface="Proxima Nova"/>
            </a:endParaRPr>
          </a:p>
        </p:txBody>
      </p:sp>
      <p:sp>
        <p:nvSpPr>
          <p:cNvPr id="1007" name="Google Shape;1007;p83"/>
          <p:cNvSpPr/>
          <p:nvPr/>
        </p:nvSpPr>
        <p:spPr>
          <a:xfrm>
            <a:off x="6393995" y="2094675"/>
            <a:ext cx="947700" cy="37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700">
                <a:solidFill>
                  <a:schemeClr val="dk1"/>
                </a:solidFill>
                <a:latin typeface="Proxima Nova"/>
                <a:ea typeface="Proxima Nova"/>
                <a:cs typeface="Proxima Nova"/>
                <a:sym typeface="Proxima Nova"/>
              </a:rPr>
              <a:t>Pivotal Services</a:t>
            </a:r>
            <a:br>
              <a:rPr b="1" lang="en" sz="1200">
                <a:solidFill>
                  <a:schemeClr val="dk1"/>
                </a:solidFill>
                <a:latin typeface="Proxima Nova"/>
                <a:ea typeface="Proxima Nova"/>
                <a:cs typeface="Proxima Nova"/>
                <a:sym typeface="Proxima Nova"/>
              </a:rPr>
            </a:br>
            <a:r>
              <a:rPr b="1" lang="en" sz="1000">
                <a:solidFill>
                  <a:schemeClr val="dk1"/>
                </a:solidFill>
                <a:latin typeface="Proxima Nova"/>
                <a:ea typeface="Proxima Nova"/>
                <a:cs typeface="Proxima Nova"/>
                <a:sym typeface="Proxima Nova"/>
              </a:rPr>
              <a:t>Marketplace</a:t>
            </a:r>
            <a:endParaRPr sz="1000">
              <a:solidFill>
                <a:schemeClr val="lt1"/>
              </a:solidFill>
              <a:latin typeface="Droid Sans Mono"/>
              <a:ea typeface="Droid Sans Mono"/>
              <a:cs typeface="Droid Sans Mono"/>
              <a:sym typeface="Droid Sans Mono"/>
            </a:endParaRPr>
          </a:p>
        </p:txBody>
      </p:sp>
      <p:grpSp>
        <p:nvGrpSpPr>
          <p:cNvPr id="1008" name="Google Shape;1008;p83"/>
          <p:cNvGrpSpPr/>
          <p:nvPr/>
        </p:nvGrpSpPr>
        <p:grpSpPr>
          <a:xfrm>
            <a:off x="6596421" y="1699358"/>
            <a:ext cx="563332" cy="280795"/>
            <a:chOff x="4679075" y="2677575"/>
            <a:chExt cx="804300" cy="400850"/>
          </a:xfrm>
        </p:grpSpPr>
        <p:sp>
          <p:nvSpPr>
            <p:cNvPr id="1009" name="Google Shape;1009;p83"/>
            <p:cNvSpPr/>
            <p:nvPr/>
          </p:nvSpPr>
          <p:spPr>
            <a:xfrm>
              <a:off x="5266375" y="2697975"/>
              <a:ext cx="39650" cy="39650"/>
            </a:xfrm>
            <a:custGeom>
              <a:rect b="b" l="l" r="r" t="t"/>
              <a:pathLst>
                <a:path extrusionOk="0" h="1586" w="1586">
                  <a:moveTo>
                    <a:pt x="788" y="1"/>
                  </a:moveTo>
                  <a:cubicBezTo>
                    <a:pt x="356" y="1"/>
                    <a:pt x="1" y="356"/>
                    <a:pt x="1" y="788"/>
                  </a:cubicBezTo>
                  <a:cubicBezTo>
                    <a:pt x="1" y="1230"/>
                    <a:pt x="356" y="1585"/>
                    <a:pt x="788" y="1585"/>
                  </a:cubicBezTo>
                  <a:cubicBezTo>
                    <a:pt x="1230" y="1585"/>
                    <a:pt x="1585" y="1230"/>
                    <a:pt x="1585" y="788"/>
                  </a:cubicBezTo>
                  <a:cubicBezTo>
                    <a:pt x="1585" y="356"/>
                    <a:pt x="1230" y="1"/>
                    <a:pt x="788" y="1"/>
                  </a:cubicBezTo>
                  <a:close/>
                </a:path>
              </a:pathLst>
            </a:custGeom>
            <a:solidFill>
              <a:srgbClr val="00A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3"/>
            <p:cNvSpPr/>
            <p:nvPr/>
          </p:nvSpPr>
          <p:spPr>
            <a:xfrm>
              <a:off x="5102700" y="2677575"/>
              <a:ext cx="80425" cy="80450"/>
            </a:xfrm>
            <a:custGeom>
              <a:rect b="b" l="l" r="r" t="t"/>
              <a:pathLst>
                <a:path extrusionOk="0" h="3218" w="3217">
                  <a:moveTo>
                    <a:pt x="1613" y="1"/>
                  </a:moveTo>
                  <a:cubicBezTo>
                    <a:pt x="720" y="1"/>
                    <a:pt x="0" y="721"/>
                    <a:pt x="0" y="1604"/>
                  </a:cubicBezTo>
                  <a:cubicBezTo>
                    <a:pt x="0" y="2497"/>
                    <a:pt x="720" y="3217"/>
                    <a:pt x="1613" y="3217"/>
                  </a:cubicBezTo>
                  <a:cubicBezTo>
                    <a:pt x="2497" y="3217"/>
                    <a:pt x="3217" y="2497"/>
                    <a:pt x="3217" y="1604"/>
                  </a:cubicBezTo>
                  <a:cubicBezTo>
                    <a:pt x="3217" y="721"/>
                    <a:pt x="2497" y="1"/>
                    <a:pt x="1613" y="1"/>
                  </a:cubicBezTo>
                  <a:close/>
                </a:path>
              </a:pathLst>
            </a:custGeom>
            <a:solidFill>
              <a:srgbClr val="1C9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3"/>
            <p:cNvSpPr/>
            <p:nvPr/>
          </p:nvSpPr>
          <p:spPr>
            <a:xfrm>
              <a:off x="4960600" y="2678550"/>
              <a:ext cx="78275" cy="78500"/>
            </a:xfrm>
            <a:custGeom>
              <a:rect b="b" l="l" r="r" t="t"/>
              <a:pathLst>
                <a:path extrusionOk="0" h="3140" w="3131">
                  <a:moveTo>
                    <a:pt x="1566" y="0"/>
                  </a:moveTo>
                  <a:cubicBezTo>
                    <a:pt x="702" y="0"/>
                    <a:pt x="1" y="701"/>
                    <a:pt x="1" y="1565"/>
                  </a:cubicBezTo>
                  <a:cubicBezTo>
                    <a:pt x="1" y="2439"/>
                    <a:pt x="702" y="3140"/>
                    <a:pt x="1566" y="3140"/>
                  </a:cubicBezTo>
                  <a:cubicBezTo>
                    <a:pt x="2430" y="3140"/>
                    <a:pt x="3131" y="2439"/>
                    <a:pt x="3131" y="1565"/>
                  </a:cubicBezTo>
                  <a:cubicBezTo>
                    <a:pt x="3131" y="701"/>
                    <a:pt x="2430" y="0"/>
                    <a:pt x="1566" y="0"/>
                  </a:cubicBezTo>
                  <a:close/>
                </a:path>
              </a:pathLst>
            </a:custGeom>
            <a:solidFill>
              <a:srgbClr val="1C9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3"/>
            <p:cNvSpPr/>
            <p:nvPr/>
          </p:nvSpPr>
          <p:spPr>
            <a:xfrm>
              <a:off x="4836775" y="2697975"/>
              <a:ext cx="39625" cy="39650"/>
            </a:xfrm>
            <a:custGeom>
              <a:rect b="b" l="l" r="r" t="t"/>
              <a:pathLst>
                <a:path extrusionOk="0" h="1586" w="1585">
                  <a:moveTo>
                    <a:pt x="797" y="1"/>
                  </a:moveTo>
                  <a:cubicBezTo>
                    <a:pt x="355" y="1"/>
                    <a:pt x="0" y="356"/>
                    <a:pt x="0" y="788"/>
                  </a:cubicBezTo>
                  <a:cubicBezTo>
                    <a:pt x="0" y="1230"/>
                    <a:pt x="355" y="1585"/>
                    <a:pt x="797" y="1585"/>
                  </a:cubicBezTo>
                  <a:cubicBezTo>
                    <a:pt x="1229" y="1585"/>
                    <a:pt x="1584" y="1230"/>
                    <a:pt x="1584" y="788"/>
                  </a:cubicBezTo>
                  <a:cubicBezTo>
                    <a:pt x="1584" y="356"/>
                    <a:pt x="1229" y="1"/>
                    <a:pt x="797" y="1"/>
                  </a:cubicBezTo>
                  <a:close/>
                </a:path>
              </a:pathLst>
            </a:custGeom>
            <a:solidFill>
              <a:srgbClr val="1C9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3"/>
            <p:cNvSpPr/>
            <p:nvPr/>
          </p:nvSpPr>
          <p:spPr>
            <a:xfrm>
              <a:off x="5402725" y="2834325"/>
              <a:ext cx="53300" cy="53300"/>
            </a:xfrm>
            <a:custGeom>
              <a:rect b="b" l="l" r="r" t="t"/>
              <a:pathLst>
                <a:path extrusionOk="0" h="2132" w="2132">
                  <a:moveTo>
                    <a:pt x="1066" y="0"/>
                  </a:moveTo>
                  <a:cubicBezTo>
                    <a:pt x="480" y="0"/>
                    <a:pt x="0" y="480"/>
                    <a:pt x="0" y="1066"/>
                  </a:cubicBezTo>
                  <a:cubicBezTo>
                    <a:pt x="0" y="1651"/>
                    <a:pt x="480" y="2131"/>
                    <a:pt x="1066" y="2131"/>
                  </a:cubicBezTo>
                  <a:cubicBezTo>
                    <a:pt x="1651" y="2131"/>
                    <a:pt x="2131" y="1651"/>
                    <a:pt x="2131" y="1066"/>
                  </a:cubicBezTo>
                  <a:cubicBezTo>
                    <a:pt x="2131" y="480"/>
                    <a:pt x="1651" y="0"/>
                    <a:pt x="1066" y="0"/>
                  </a:cubicBezTo>
                  <a:close/>
                </a:path>
              </a:pathLst>
            </a:custGeom>
            <a:solidFill>
              <a:srgbClr val="00A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3"/>
            <p:cNvSpPr/>
            <p:nvPr/>
          </p:nvSpPr>
          <p:spPr>
            <a:xfrm>
              <a:off x="5221500" y="2796150"/>
              <a:ext cx="129400" cy="129625"/>
            </a:xfrm>
            <a:custGeom>
              <a:rect b="b" l="l" r="r" t="t"/>
              <a:pathLst>
                <a:path extrusionOk="0" h="5185" w="5176">
                  <a:moveTo>
                    <a:pt x="2583" y="1"/>
                  </a:moveTo>
                  <a:cubicBezTo>
                    <a:pt x="1153" y="1"/>
                    <a:pt x="1" y="1162"/>
                    <a:pt x="1" y="2593"/>
                  </a:cubicBezTo>
                  <a:cubicBezTo>
                    <a:pt x="1" y="4023"/>
                    <a:pt x="1153" y="5185"/>
                    <a:pt x="2583" y="5185"/>
                  </a:cubicBezTo>
                  <a:cubicBezTo>
                    <a:pt x="4014" y="5185"/>
                    <a:pt x="5175" y="4023"/>
                    <a:pt x="5175" y="2593"/>
                  </a:cubicBezTo>
                  <a:cubicBezTo>
                    <a:pt x="5175" y="1162"/>
                    <a:pt x="4014" y="1"/>
                    <a:pt x="2583" y="1"/>
                  </a:cubicBezTo>
                  <a:close/>
                </a:path>
              </a:pathLst>
            </a:custGeom>
            <a:solidFill>
              <a:srgbClr val="00A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3"/>
            <p:cNvSpPr/>
            <p:nvPr/>
          </p:nvSpPr>
          <p:spPr>
            <a:xfrm>
              <a:off x="5094050" y="2812000"/>
              <a:ext cx="97950" cy="97950"/>
            </a:xfrm>
            <a:custGeom>
              <a:rect b="b" l="l" r="r" t="t"/>
              <a:pathLst>
                <a:path extrusionOk="0" h="3918" w="3918">
                  <a:moveTo>
                    <a:pt x="1959" y="0"/>
                  </a:moveTo>
                  <a:cubicBezTo>
                    <a:pt x="874" y="0"/>
                    <a:pt x="1" y="874"/>
                    <a:pt x="1" y="1959"/>
                  </a:cubicBezTo>
                  <a:cubicBezTo>
                    <a:pt x="1" y="3044"/>
                    <a:pt x="874" y="3917"/>
                    <a:pt x="1959" y="3917"/>
                  </a:cubicBezTo>
                  <a:cubicBezTo>
                    <a:pt x="3035" y="3917"/>
                    <a:pt x="3918" y="3044"/>
                    <a:pt x="3918" y="1959"/>
                  </a:cubicBezTo>
                  <a:cubicBezTo>
                    <a:pt x="3918" y="874"/>
                    <a:pt x="3035" y="0"/>
                    <a:pt x="1959"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3"/>
            <p:cNvSpPr/>
            <p:nvPr/>
          </p:nvSpPr>
          <p:spPr>
            <a:xfrm>
              <a:off x="4926300" y="2787500"/>
              <a:ext cx="146900" cy="146925"/>
            </a:xfrm>
            <a:custGeom>
              <a:rect b="b" l="l" r="r" t="t"/>
              <a:pathLst>
                <a:path extrusionOk="0" h="5877" w="5876">
                  <a:moveTo>
                    <a:pt x="2938" y="1"/>
                  </a:moveTo>
                  <a:cubicBezTo>
                    <a:pt x="1315" y="1"/>
                    <a:pt x="0" y="1316"/>
                    <a:pt x="0" y="2939"/>
                  </a:cubicBezTo>
                  <a:cubicBezTo>
                    <a:pt x="0" y="4561"/>
                    <a:pt x="1315" y="5876"/>
                    <a:pt x="2938" y="5876"/>
                  </a:cubicBezTo>
                  <a:cubicBezTo>
                    <a:pt x="4560" y="5876"/>
                    <a:pt x="5876" y="4561"/>
                    <a:pt x="5876" y="2939"/>
                  </a:cubicBezTo>
                  <a:cubicBezTo>
                    <a:pt x="5876" y="1316"/>
                    <a:pt x="4560" y="1"/>
                    <a:pt x="2938"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3"/>
            <p:cNvSpPr/>
            <p:nvPr/>
          </p:nvSpPr>
          <p:spPr>
            <a:xfrm>
              <a:off x="4808675" y="2812950"/>
              <a:ext cx="95800" cy="96025"/>
            </a:xfrm>
            <a:custGeom>
              <a:rect b="b" l="l" r="r" t="t"/>
              <a:pathLst>
                <a:path extrusionOk="0" h="3841" w="3832">
                  <a:moveTo>
                    <a:pt x="1921" y="1"/>
                  </a:moveTo>
                  <a:cubicBezTo>
                    <a:pt x="865" y="1"/>
                    <a:pt x="1" y="865"/>
                    <a:pt x="1" y="1921"/>
                  </a:cubicBezTo>
                  <a:cubicBezTo>
                    <a:pt x="1" y="2977"/>
                    <a:pt x="865" y="3841"/>
                    <a:pt x="1921" y="3841"/>
                  </a:cubicBezTo>
                  <a:cubicBezTo>
                    <a:pt x="2977" y="3841"/>
                    <a:pt x="3831" y="2977"/>
                    <a:pt x="3831" y="1921"/>
                  </a:cubicBezTo>
                  <a:cubicBezTo>
                    <a:pt x="3831" y="865"/>
                    <a:pt x="2977" y="1"/>
                    <a:pt x="1921" y="1"/>
                  </a:cubicBezTo>
                  <a:close/>
                </a:path>
              </a:pathLst>
            </a:custGeom>
            <a:solidFill>
              <a:srgbClr val="1C9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3"/>
            <p:cNvSpPr/>
            <p:nvPr/>
          </p:nvSpPr>
          <p:spPr>
            <a:xfrm>
              <a:off x="4693725" y="2841025"/>
              <a:ext cx="39625" cy="39875"/>
            </a:xfrm>
            <a:custGeom>
              <a:rect b="b" l="l" r="r" t="t"/>
              <a:pathLst>
                <a:path extrusionOk="0" h="1595" w="1585">
                  <a:moveTo>
                    <a:pt x="787" y="1"/>
                  </a:moveTo>
                  <a:cubicBezTo>
                    <a:pt x="355" y="1"/>
                    <a:pt x="0" y="356"/>
                    <a:pt x="0" y="798"/>
                  </a:cubicBezTo>
                  <a:cubicBezTo>
                    <a:pt x="0" y="1239"/>
                    <a:pt x="355" y="1595"/>
                    <a:pt x="787" y="1595"/>
                  </a:cubicBezTo>
                  <a:cubicBezTo>
                    <a:pt x="1229" y="1595"/>
                    <a:pt x="1584" y="1239"/>
                    <a:pt x="1584" y="798"/>
                  </a:cubicBezTo>
                  <a:cubicBezTo>
                    <a:pt x="1584" y="356"/>
                    <a:pt x="1229" y="1"/>
                    <a:pt x="787" y="1"/>
                  </a:cubicBezTo>
                  <a:close/>
                </a:path>
              </a:pathLst>
            </a:custGeom>
            <a:solidFill>
              <a:srgbClr val="086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3"/>
            <p:cNvSpPr/>
            <p:nvPr/>
          </p:nvSpPr>
          <p:spPr>
            <a:xfrm>
              <a:off x="5375350" y="2950000"/>
              <a:ext cx="108025" cy="108275"/>
            </a:xfrm>
            <a:custGeom>
              <a:rect b="b" l="l" r="r" t="t"/>
              <a:pathLst>
                <a:path extrusionOk="0" h="4331" w="4321">
                  <a:moveTo>
                    <a:pt x="2161" y="0"/>
                  </a:moveTo>
                  <a:cubicBezTo>
                    <a:pt x="961" y="0"/>
                    <a:pt x="1" y="970"/>
                    <a:pt x="1" y="2161"/>
                  </a:cubicBezTo>
                  <a:cubicBezTo>
                    <a:pt x="1" y="3361"/>
                    <a:pt x="961" y="4330"/>
                    <a:pt x="2161" y="4330"/>
                  </a:cubicBezTo>
                  <a:cubicBezTo>
                    <a:pt x="3351" y="4330"/>
                    <a:pt x="4321" y="3361"/>
                    <a:pt x="4321" y="2161"/>
                  </a:cubicBezTo>
                  <a:cubicBezTo>
                    <a:pt x="4321" y="970"/>
                    <a:pt x="3351" y="0"/>
                    <a:pt x="2161" y="0"/>
                  </a:cubicBezTo>
                  <a:close/>
                </a:path>
              </a:pathLst>
            </a:custGeom>
            <a:solidFill>
              <a:srgbClr val="00A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3"/>
            <p:cNvSpPr/>
            <p:nvPr/>
          </p:nvSpPr>
          <p:spPr>
            <a:xfrm>
              <a:off x="5243575" y="2961525"/>
              <a:ext cx="85250" cy="85225"/>
            </a:xfrm>
            <a:custGeom>
              <a:rect b="b" l="l" r="r" t="t"/>
              <a:pathLst>
                <a:path extrusionOk="0" h="3409" w="3410">
                  <a:moveTo>
                    <a:pt x="1700" y="0"/>
                  </a:moveTo>
                  <a:cubicBezTo>
                    <a:pt x="759" y="0"/>
                    <a:pt x="1" y="759"/>
                    <a:pt x="1" y="1700"/>
                  </a:cubicBezTo>
                  <a:cubicBezTo>
                    <a:pt x="1" y="2640"/>
                    <a:pt x="759" y="3408"/>
                    <a:pt x="1700" y="3408"/>
                  </a:cubicBezTo>
                  <a:cubicBezTo>
                    <a:pt x="2641" y="3408"/>
                    <a:pt x="3409" y="2640"/>
                    <a:pt x="3409" y="1700"/>
                  </a:cubicBezTo>
                  <a:cubicBezTo>
                    <a:pt x="3409" y="759"/>
                    <a:pt x="2641" y="0"/>
                    <a:pt x="1700"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3"/>
            <p:cNvSpPr/>
            <p:nvPr/>
          </p:nvSpPr>
          <p:spPr>
            <a:xfrm>
              <a:off x="5068625" y="2929850"/>
              <a:ext cx="148575" cy="148575"/>
            </a:xfrm>
            <a:custGeom>
              <a:rect b="b" l="l" r="r" t="t"/>
              <a:pathLst>
                <a:path extrusionOk="0" h="5943" w="5943">
                  <a:moveTo>
                    <a:pt x="2976" y="0"/>
                  </a:moveTo>
                  <a:cubicBezTo>
                    <a:pt x="1335" y="0"/>
                    <a:pt x="0" y="1325"/>
                    <a:pt x="0" y="2967"/>
                  </a:cubicBezTo>
                  <a:cubicBezTo>
                    <a:pt x="0" y="4608"/>
                    <a:pt x="1335" y="5943"/>
                    <a:pt x="2976" y="5943"/>
                  </a:cubicBezTo>
                  <a:cubicBezTo>
                    <a:pt x="4618" y="5943"/>
                    <a:pt x="5943" y="4608"/>
                    <a:pt x="5943" y="2967"/>
                  </a:cubicBezTo>
                  <a:cubicBezTo>
                    <a:pt x="5943" y="1325"/>
                    <a:pt x="4618" y="0"/>
                    <a:pt x="2976"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3"/>
            <p:cNvSpPr/>
            <p:nvPr/>
          </p:nvSpPr>
          <p:spPr>
            <a:xfrm>
              <a:off x="4962525" y="2966800"/>
              <a:ext cx="74675" cy="74675"/>
            </a:xfrm>
            <a:custGeom>
              <a:rect b="b" l="l" r="r" t="t"/>
              <a:pathLst>
                <a:path extrusionOk="0" h="2987" w="2987">
                  <a:moveTo>
                    <a:pt x="1489" y="1"/>
                  </a:moveTo>
                  <a:cubicBezTo>
                    <a:pt x="663" y="1"/>
                    <a:pt x="1" y="663"/>
                    <a:pt x="1" y="1489"/>
                  </a:cubicBezTo>
                  <a:cubicBezTo>
                    <a:pt x="1" y="2314"/>
                    <a:pt x="663" y="2986"/>
                    <a:pt x="1489" y="2986"/>
                  </a:cubicBezTo>
                  <a:cubicBezTo>
                    <a:pt x="2314" y="2986"/>
                    <a:pt x="2986" y="2314"/>
                    <a:pt x="2986" y="1489"/>
                  </a:cubicBezTo>
                  <a:cubicBezTo>
                    <a:pt x="2986" y="663"/>
                    <a:pt x="2314" y="1"/>
                    <a:pt x="1489" y="1"/>
                  </a:cubicBezTo>
                  <a:close/>
                </a:path>
              </a:pathLst>
            </a:custGeom>
            <a:solidFill>
              <a:srgbClr val="086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3"/>
            <p:cNvSpPr/>
            <p:nvPr/>
          </p:nvSpPr>
          <p:spPr>
            <a:xfrm>
              <a:off x="4790200" y="2937750"/>
              <a:ext cx="132750" cy="132750"/>
            </a:xfrm>
            <a:custGeom>
              <a:rect b="b" l="l" r="r" t="t"/>
              <a:pathLst>
                <a:path extrusionOk="0" h="5310" w="5310">
                  <a:moveTo>
                    <a:pt x="2660" y="1"/>
                  </a:moveTo>
                  <a:cubicBezTo>
                    <a:pt x="1191" y="1"/>
                    <a:pt x="1" y="1191"/>
                    <a:pt x="1" y="2651"/>
                  </a:cubicBezTo>
                  <a:cubicBezTo>
                    <a:pt x="1" y="4119"/>
                    <a:pt x="1191" y="5310"/>
                    <a:pt x="2660" y="5310"/>
                  </a:cubicBezTo>
                  <a:cubicBezTo>
                    <a:pt x="4129" y="5310"/>
                    <a:pt x="5310" y="4119"/>
                    <a:pt x="5310" y="2651"/>
                  </a:cubicBezTo>
                  <a:cubicBezTo>
                    <a:pt x="5310" y="1191"/>
                    <a:pt x="4129" y="1"/>
                    <a:pt x="2660" y="1"/>
                  </a:cubicBezTo>
                  <a:close/>
                </a:path>
              </a:pathLst>
            </a:custGeom>
            <a:solidFill>
              <a:srgbClr val="086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3"/>
            <p:cNvSpPr/>
            <p:nvPr/>
          </p:nvSpPr>
          <p:spPr>
            <a:xfrm>
              <a:off x="4679075" y="2969675"/>
              <a:ext cx="68900" cy="68925"/>
            </a:xfrm>
            <a:custGeom>
              <a:rect b="b" l="l" r="r" t="t"/>
              <a:pathLst>
                <a:path extrusionOk="0" h="2757" w="2756">
                  <a:moveTo>
                    <a:pt x="1373" y="1"/>
                  </a:moveTo>
                  <a:cubicBezTo>
                    <a:pt x="615" y="1"/>
                    <a:pt x="1" y="615"/>
                    <a:pt x="1" y="1374"/>
                  </a:cubicBezTo>
                  <a:cubicBezTo>
                    <a:pt x="1" y="2142"/>
                    <a:pt x="615" y="2756"/>
                    <a:pt x="1373" y="2756"/>
                  </a:cubicBezTo>
                  <a:cubicBezTo>
                    <a:pt x="2132" y="2756"/>
                    <a:pt x="2756" y="2142"/>
                    <a:pt x="2756" y="1374"/>
                  </a:cubicBezTo>
                  <a:cubicBezTo>
                    <a:pt x="2756" y="615"/>
                    <a:pt x="2132" y="1"/>
                    <a:pt x="1373" y="1"/>
                  </a:cubicBezTo>
                  <a:close/>
                </a:path>
              </a:pathLst>
            </a:custGeom>
            <a:solidFill>
              <a:srgbClr val="086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83"/>
          <p:cNvSpPr txBox="1"/>
          <p:nvPr/>
        </p:nvSpPr>
        <p:spPr>
          <a:xfrm>
            <a:off x="6441000" y="2436325"/>
            <a:ext cx="851100" cy="2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dk2"/>
                </a:solidFill>
                <a:latin typeface="Proxima Nova"/>
                <a:ea typeface="Proxima Nova"/>
                <a:cs typeface="Proxima Nova"/>
                <a:sym typeface="Proxima Nova"/>
              </a:rPr>
              <a:t>Pivotal and </a:t>
            </a:r>
            <a:endParaRPr sz="700">
              <a:solidFill>
                <a:schemeClr val="dk2"/>
              </a:solidFill>
              <a:latin typeface="Proxima Nova"/>
              <a:ea typeface="Proxima Nova"/>
              <a:cs typeface="Proxima Nova"/>
              <a:sym typeface="Proxima Nova"/>
            </a:endParaRPr>
          </a:p>
          <a:p>
            <a:pPr indent="0" lvl="0" marL="0" rtl="0" algn="ctr">
              <a:spcBef>
                <a:spcPts val="0"/>
              </a:spcBef>
              <a:spcAft>
                <a:spcPts val="0"/>
              </a:spcAft>
              <a:buNone/>
            </a:pPr>
            <a:r>
              <a:rPr lang="en" sz="700">
                <a:solidFill>
                  <a:schemeClr val="dk2"/>
                </a:solidFill>
                <a:latin typeface="Proxima Nova"/>
                <a:ea typeface="Proxima Nova"/>
                <a:cs typeface="Proxima Nova"/>
                <a:sym typeface="Proxima Nova"/>
              </a:rPr>
              <a:t>Partner Products</a:t>
            </a:r>
            <a:endParaRPr sz="700">
              <a:solidFill>
                <a:schemeClr val="dk2"/>
              </a:solidFill>
              <a:latin typeface="Proxima Nova"/>
              <a:ea typeface="Proxima Nova"/>
              <a:cs typeface="Proxima Nova"/>
              <a:sym typeface="Proxima Nova"/>
            </a:endParaRPr>
          </a:p>
        </p:txBody>
      </p:sp>
      <p:sp>
        <p:nvSpPr>
          <p:cNvPr id="1026" name="Google Shape;1026;p83"/>
          <p:cNvSpPr txBox="1"/>
          <p:nvPr/>
        </p:nvSpPr>
        <p:spPr>
          <a:xfrm>
            <a:off x="599731" y="1024501"/>
            <a:ext cx="1108200" cy="206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700">
                <a:solidFill>
                  <a:schemeClr val="dk2"/>
                </a:solidFill>
                <a:latin typeface="Proxima Nova"/>
                <a:ea typeface="Proxima Nova"/>
                <a:cs typeface="Proxima Nova"/>
                <a:sym typeface="Proxima Nova"/>
              </a:rPr>
              <a:t>Continuous</a:t>
            </a:r>
            <a:endParaRPr sz="700">
              <a:solidFill>
                <a:schemeClr val="dk2"/>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700">
                <a:solidFill>
                  <a:schemeClr val="dk2"/>
                </a:solidFill>
                <a:latin typeface="Proxima Nova"/>
                <a:ea typeface="Proxima Nova"/>
                <a:cs typeface="Proxima Nova"/>
                <a:sym typeface="Proxima Nova"/>
              </a:rPr>
              <a:t>delivery</a:t>
            </a:r>
            <a:endParaRPr sz="700">
              <a:solidFill>
                <a:schemeClr val="dk2"/>
              </a:solidFill>
              <a:latin typeface="Proxima Nova"/>
              <a:ea typeface="Proxima Nova"/>
              <a:cs typeface="Proxima Nova"/>
              <a:sym typeface="Proxima Nova"/>
            </a:endParaRPr>
          </a:p>
        </p:txBody>
      </p:sp>
      <p:sp>
        <p:nvSpPr>
          <p:cNvPr id="1027" name="Google Shape;1027;p83"/>
          <p:cNvSpPr txBox="1"/>
          <p:nvPr/>
        </p:nvSpPr>
        <p:spPr>
          <a:xfrm>
            <a:off x="7875853" y="1721923"/>
            <a:ext cx="947700" cy="206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Public Cloud Services</a:t>
            </a:r>
            <a:endParaRPr sz="700">
              <a:solidFill>
                <a:schemeClr val="accent3"/>
              </a:solidFill>
            </a:endParaRPr>
          </a:p>
        </p:txBody>
      </p:sp>
      <p:sp>
        <p:nvSpPr>
          <p:cNvPr id="1028" name="Google Shape;1028;p83"/>
          <p:cNvSpPr txBox="1"/>
          <p:nvPr/>
        </p:nvSpPr>
        <p:spPr>
          <a:xfrm>
            <a:off x="7875851" y="2122460"/>
            <a:ext cx="768300" cy="39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700">
                <a:solidFill>
                  <a:schemeClr val="accent3"/>
                </a:solidFill>
                <a:latin typeface="Proxima Nova"/>
                <a:ea typeface="Proxima Nova"/>
                <a:cs typeface="Proxima Nova"/>
                <a:sym typeface="Proxima Nova"/>
              </a:rPr>
              <a:t>Customer Managed Services</a:t>
            </a:r>
            <a:endParaRPr sz="700">
              <a:solidFill>
                <a:schemeClr val="accent3"/>
              </a:solidFill>
            </a:endParaRPr>
          </a:p>
        </p:txBody>
      </p:sp>
      <p:sp>
        <p:nvSpPr>
          <p:cNvPr id="1029" name="Google Shape;1029;p83"/>
          <p:cNvSpPr/>
          <p:nvPr/>
        </p:nvSpPr>
        <p:spPr>
          <a:xfrm rot="-5399517">
            <a:off x="6324474" y="1914375"/>
            <a:ext cx="2134500" cy="164700"/>
          </a:xfrm>
          <a:prstGeom prst="roundRect">
            <a:avLst>
              <a:gd fmla="val 19746"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700">
                <a:solidFill>
                  <a:schemeClr val="accent3"/>
                </a:solidFill>
                <a:latin typeface="Proxima Nova"/>
                <a:ea typeface="Proxima Nova"/>
                <a:cs typeface="Proxima Nova"/>
                <a:sym typeface="Proxima Nova"/>
              </a:rPr>
              <a:t>Open Service Broker API</a:t>
            </a:r>
            <a:endParaRPr b="1" i="0" sz="700" u="none" cap="none" strike="noStrike">
              <a:solidFill>
                <a:schemeClr val="accent3"/>
              </a:solidFill>
              <a:latin typeface="Proxima Nova"/>
              <a:ea typeface="Proxima Nova"/>
              <a:cs typeface="Proxima Nova"/>
              <a:sym typeface="Proxima Nova"/>
            </a:endParaRPr>
          </a:p>
        </p:txBody>
      </p:sp>
      <p:sp>
        <p:nvSpPr>
          <p:cNvPr id="1030" name="Google Shape;1030;p83"/>
          <p:cNvSpPr txBox="1"/>
          <p:nvPr/>
        </p:nvSpPr>
        <p:spPr>
          <a:xfrm>
            <a:off x="7548521" y="3406800"/>
            <a:ext cx="5190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latin typeface="Proxima Nova"/>
                <a:ea typeface="Proxima Nova"/>
                <a:cs typeface="Proxima Nova"/>
                <a:sym typeface="Proxima Nova"/>
              </a:rPr>
              <a:t>Repair</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 sz="600">
                <a:solidFill>
                  <a:schemeClr val="dk2"/>
                </a:solidFill>
                <a:latin typeface="Proxima Nova"/>
                <a:ea typeface="Proxima Nova"/>
                <a:cs typeface="Proxima Nova"/>
                <a:sym typeface="Proxima Nova"/>
              </a:rPr>
              <a:t>— CVEs</a:t>
            </a:r>
            <a:endParaRPr sz="600">
              <a:solidFill>
                <a:schemeClr val="dk2"/>
              </a:solidFill>
              <a:latin typeface="Proxima Nova"/>
              <a:ea typeface="Proxima Nova"/>
              <a:cs typeface="Proxima Nova"/>
              <a:sym typeface="Proxima Nova"/>
            </a:endParaRPr>
          </a:p>
        </p:txBody>
      </p:sp>
      <p:sp>
        <p:nvSpPr>
          <p:cNvPr id="1031" name="Google Shape;1031;p83"/>
          <p:cNvSpPr txBox="1"/>
          <p:nvPr/>
        </p:nvSpPr>
        <p:spPr>
          <a:xfrm>
            <a:off x="7991320" y="3406800"/>
            <a:ext cx="5190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latin typeface="Proxima Nova"/>
                <a:ea typeface="Proxima Nova"/>
                <a:cs typeface="Proxima Nova"/>
                <a:sym typeface="Proxima Nova"/>
              </a:rPr>
              <a:t>Repave</a:t>
            </a:r>
            <a:r>
              <a:rPr lang="en" sz="600">
                <a:solidFill>
                  <a:schemeClr val="lt2"/>
                </a:solidFill>
                <a:latin typeface="Proxima Nova"/>
                <a:ea typeface="Proxima Nova"/>
                <a:cs typeface="Proxima Nova"/>
                <a:sym typeface="Proxima Nova"/>
              </a:rPr>
              <a:t> </a:t>
            </a:r>
            <a:endParaRPr sz="600">
              <a:solidFill>
                <a:schemeClr val="dk2"/>
              </a:solidFill>
              <a:latin typeface="Proxima Nova"/>
              <a:ea typeface="Proxima Nova"/>
              <a:cs typeface="Proxima Nova"/>
              <a:sym typeface="Proxima Nova"/>
            </a:endParaRPr>
          </a:p>
        </p:txBody>
      </p:sp>
      <p:sp>
        <p:nvSpPr>
          <p:cNvPr id="1032" name="Google Shape;1032;p83"/>
          <p:cNvSpPr txBox="1"/>
          <p:nvPr/>
        </p:nvSpPr>
        <p:spPr>
          <a:xfrm>
            <a:off x="8434121" y="3406800"/>
            <a:ext cx="580800" cy="3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lt2"/>
                </a:solidFill>
                <a:latin typeface="Proxima Nova"/>
                <a:ea typeface="Proxima Nova"/>
                <a:cs typeface="Proxima Nova"/>
                <a:sym typeface="Proxima Nova"/>
              </a:rPr>
              <a:t>Rotate</a:t>
            </a:r>
            <a:r>
              <a:rPr lang="en" sz="600">
                <a:solidFill>
                  <a:schemeClr val="lt2"/>
                </a:solidFill>
                <a:latin typeface="Proxima Nova"/>
                <a:ea typeface="Proxima Nova"/>
                <a:cs typeface="Proxima Nova"/>
                <a:sym typeface="Proxima Nova"/>
              </a:rPr>
              <a:t> </a:t>
            </a:r>
            <a:endParaRPr sz="600">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 sz="600">
                <a:solidFill>
                  <a:schemeClr val="dk2"/>
                </a:solidFill>
                <a:latin typeface="Proxima Nova"/>
                <a:ea typeface="Proxima Nova"/>
                <a:cs typeface="Proxima Nova"/>
                <a:sym typeface="Proxima Nova"/>
              </a:rPr>
              <a:t>— Credhub</a:t>
            </a:r>
            <a:endParaRPr sz="600">
              <a:solidFill>
                <a:schemeClr val="dk2"/>
              </a:solidFill>
              <a:latin typeface="Proxima Nova"/>
              <a:ea typeface="Proxima Nova"/>
              <a:cs typeface="Proxima Nova"/>
              <a:sym typeface="Proxima Nova"/>
            </a:endParaRPr>
          </a:p>
        </p:txBody>
      </p:sp>
      <p:sp>
        <p:nvSpPr>
          <p:cNvPr id="1033" name="Google Shape;1033;p83"/>
          <p:cNvSpPr txBox="1"/>
          <p:nvPr/>
        </p:nvSpPr>
        <p:spPr>
          <a:xfrm>
            <a:off x="3490238" y="253932"/>
            <a:ext cx="1299900" cy="206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999999"/>
                </a:solidFill>
                <a:latin typeface="Proxima Nova"/>
                <a:ea typeface="Proxima Nova"/>
                <a:cs typeface="Proxima Nova"/>
                <a:sym typeface="Proxima Nova"/>
              </a:rPr>
              <a:t>YOU build the container</a:t>
            </a:r>
            <a:endParaRPr sz="700">
              <a:solidFill>
                <a:srgbClr val="999999"/>
              </a:solidFill>
            </a:endParaRPr>
          </a:p>
        </p:txBody>
      </p:sp>
      <p:sp>
        <p:nvSpPr>
          <p:cNvPr id="1034" name="Google Shape;1034;p83"/>
          <p:cNvSpPr txBox="1"/>
          <p:nvPr/>
        </p:nvSpPr>
        <p:spPr>
          <a:xfrm>
            <a:off x="2047406" y="253932"/>
            <a:ext cx="1108200" cy="206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700">
                <a:solidFill>
                  <a:srgbClr val="999999"/>
                </a:solidFill>
                <a:latin typeface="Proxima Nova"/>
                <a:ea typeface="Proxima Nova"/>
                <a:cs typeface="Proxima Nova"/>
                <a:sym typeface="Proxima Nova"/>
              </a:rPr>
              <a:t>WE build the container</a:t>
            </a:r>
            <a:endParaRPr sz="700">
              <a:solidFill>
                <a:srgbClr val="999999"/>
              </a:solidFill>
            </a:endParaRPr>
          </a:p>
        </p:txBody>
      </p:sp>
      <p:cxnSp>
        <p:nvCxnSpPr>
          <p:cNvPr id="1035" name="Google Shape;1035;p83"/>
          <p:cNvCxnSpPr>
            <a:stCxn id="1034" idx="2"/>
          </p:cNvCxnSpPr>
          <p:nvPr/>
        </p:nvCxnSpPr>
        <p:spPr>
          <a:xfrm>
            <a:off x="2601506" y="460032"/>
            <a:ext cx="0" cy="393600"/>
          </a:xfrm>
          <a:prstGeom prst="straightConnector1">
            <a:avLst/>
          </a:prstGeom>
          <a:noFill/>
          <a:ln cap="flat" cmpd="sng" w="9525">
            <a:solidFill>
              <a:srgbClr val="999999"/>
            </a:solidFill>
            <a:prstDash val="dash"/>
            <a:round/>
            <a:headEnd len="med" w="med" type="none"/>
            <a:tailEnd len="med" w="med" type="triangle"/>
          </a:ln>
        </p:spPr>
      </p:cxnSp>
      <p:cxnSp>
        <p:nvCxnSpPr>
          <p:cNvPr id="1036" name="Google Shape;1036;p83"/>
          <p:cNvCxnSpPr/>
          <p:nvPr/>
        </p:nvCxnSpPr>
        <p:spPr>
          <a:xfrm>
            <a:off x="4140206" y="442946"/>
            <a:ext cx="0" cy="393600"/>
          </a:xfrm>
          <a:prstGeom prst="straightConnector1">
            <a:avLst/>
          </a:prstGeom>
          <a:noFill/>
          <a:ln cap="flat" cmpd="sng" w="9525">
            <a:solidFill>
              <a:srgbClr val="999999"/>
            </a:solidFill>
            <a:prstDash val="dash"/>
            <a:round/>
            <a:headEnd len="med" w="med" type="none"/>
            <a:tailEnd len="med" w="med" type="triangle"/>
          </a:ln>
        </p:spPr>
      </p:cxnSp>
      <p:sp>
        <p:nvSpPr>
          <p:cNvPr id="1037" name="Google Shape;1037;p83"/>
          <p:cNvSpPr/>
          <p:nvPr/>
        </p:nvSpPr>
        <p:spPr>
          <a:xfrm>
            <a:off x="3387313" y="2869222"/>
            <a:ext cx="1521900" cy="227400"/>
          </a:xfrm>
          <a:prstGeom prst="roundRect">
            <a:avLst>
              <a:gd fmla="val 23487" name="adj"/>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 sz="600">
                <a:solidFill>
                  <a:schemeClr val="accent3"/>
                </a:solidFill>
                <a:latin typeface="Proxima Nova"/>
                <a:ea typeface="Proxima Nova"/>
                <a:cs typeface="Proxima Nova"/>
                <a:sym typeface="Proxima Nova"/>
              </a:rPr>
              <a:t>Elastic  |  Packaged Software  |  Spark</a:t>
            </a:r>
            <a:endParaRPr sz="600">
              <a:solidFill>
                <a:schemeClr val="accent3"/>
              </a:solidFill>
              <a:latin typeface="Proxima Nova"/>
              <a:ea typeface="Proxima Nova"/>
              <a:cs typeface="Proxima Nova"/>
              <a:sym typeface="Proxima Nova"/>
            </a:endParaRPr>
          </a:p>
        </p:txBody>
      </p:sp>
      <p:sp>
        <p:nvSpPr>
          <p:cNvPr id="1038" name="Google Shape;1038;p83"/>
          <p:cNvSpPr/>
          <p:nvPr/>
        </p:nvSpPr>
        <p:spPr>
          <a:xfrm>
            <a:off x="4910575" y="864275"/>
            <a:ext cx="1521900" cy="2253300"/>
          </a:xfrm>
          <a:prstGeom prst="roundRect">
            <a:avLst>
              <a:gd fmla="val 5201"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i="0" sz="700" u="none" cap="none" strike="noStrike">
              <a:solidFill>
                <a:schemeClr val="dk2"/>
              </a:solidFill>
              <a:latin typeface="Proxima Nova"/>
              <a:ea typeface="Proxima Nova"/>
              <a:cs typeface="Proxima Nova"/>
              <a:sym typeface="Proxima Nova"/>
            </a:endParaRPr>
          </a:p>
        </p:txBody>
      </p:sp>
      <p:grpSp>
        <p:nvGrpSpPr>
          <p:cNvPr id="1039" name="Google Shape;1039;p83"/>
          <p:cNvGrpSpPr/>
          <p:nvPr/>
        </p:nvGrpSpPr>
        <p:grpSpPr>
          <a:xfrm>
            <a:off x="5450573" y="1603586"/>
            <a:ext cx="420580" cy="431010"/>
            <a:chOff x="3463650" y="2532275"/>
            <a:chExt cx="611575" cy="626650"/>
          </a:xfrm>
        </p:grpSpPr>
        <p:sp>
          <p:nvSpPr>
            <p:cNvPr id="1040" name="Google Shape;1040;p83"/>
            <p:cNvSpPr/>
            <p:nvPr/>
          </p:nvSpPr>
          <p:spPr>
            <a:xfrm>
              <a:off x="3661650" y="2718075"/>
              <a:ext cx="215575" cy="255000"/>
            </a:xfrm>
            <a:custGeom>
              <a:rect b="b" l="l" r="r" t="t"/>
              <a:pathLst>
                <a:path extrusionOk="0" h="10200" w="8623">
                  <a:moveTo>
                    <a:pt x="4094" y="0"/>
                  </a:moveTo>
                  <a:cubicBezTo>
                    <a:pt x="3991" y="0"/>
                    <a:pt x="3887" y="27"/>
                    <a:pt x="3812" y="80"/>
                  </a:cubicBezTo>
                  <a:lnTo>
                    <a:pt x="250" y="2356"/>
                  </a:lnTo>
                  <a:cubicBezTo>
                    <a:pt x="231" y="2365"/>
                    <a:pt x="212" y="2384"/>
                    <a:pt x="202" y="2394"/>
                  </a:cubicBezTo>
                  <a:cubicBezTo>
                    <a:pt x="78" y="2490"/>
                    <a:pt x="1" y="2634"/>
                    <a:pt x="1" y="2797"/>
                  </a:cubicBezTo>
                  <a:cubicBezTo>
                    <a:pt x="1" y="2797"/>
                    <a:pt x="1" y="2807"/>
                    <a:pt x="1" y="2807"/>
                  </a:cubicBezTo>
                  <a:cubicBezTo>
                    <a:pt x="1" y="2807"/>
                    <a:pt x="1" y="2807"/>
                    <a:pt x="1" y="2816"/>
                  </a:cubicBezTo>
                  <a:lnTo>
                    <a:pt x="1" y="7626"/>
                  </a:lnTo>
                  <a:cubicBezTo>
                    <a:pt x="1" y="7789"/>
                    <a:pt x="116" y="7991"/>
                    <a:pt x="260" y="8058"/>
                  </a:cubicBezTo>
                  <a:lnTo>
                    <a:pt x="4302" y="10151"/>
                  </a:lnTo>
                  <a:cubicBezTo>
                    <a:pt x="4331" y="10161"/>
                    <a:pt x="4350" y="10170"/>
                    <a:pt x="4379" y="10170"/>
                  </a:cubicBezTo>
                  <a:cubicBezTo>
                    <a:pt x="4427" y="10190"/>
                    <a:pt x="4484" y="10199"/>
                    <a:pt x="4532" y="10199"/>
                  </a:cubicBezTo>
                  <a:cubicBezTo>
                    <a:pt x="4619" y="10199"/>
                    <a:pt x="4686" y="10180"/>
                    <a:pt x="4753" y="10151"/>
                  </a:cubicBezTo>
                  <a:cubicBezTo>
                    <a:pt x="4772" y="10142"/>
                    <a:pt x="8373" y="7847"/>
                    <a:pt x="8373" y="7847"/>
                  </a:cubicBezTo>
                  <a:cubicBezTo>
                    <a:pt x="8517" y="7761"/>
                    <a:pt x="8622" y="7549"/>
                    <a:pt x="8622" y="7386"/>
                  </a:cubicBezTo>
                  <a:lnTo>
                    <a:pt x="8622" y="2567"/>
                  </a:lnTo>
                  <a:cubicBezTo>
                    <a:pt x="8622" y="2404"/>
                    <a:pt x="8507" y="2212"/>
                    <a:pt x="8363" y="2135"/>
                  </a:cubicBezTo>
                  <a:lnTo>
                    <a:pt x="4321" y="51"/>
                  </a:lnTo>
                  <a:cubicBezTo>
                    <a:pt x="4257" y="17"/>
                    <a:pt x="4176" y="0"/>
                    <a:pt x="4094" y="0"/>
                  </a:cubicBezTo>
                  <a:close/>
                </a:path>
              </a:pathLst>
            </a:custGeom>
            <a:solidFill>
              <a:srgbClr val="00A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3"/>
            <p:cNvSpPr/>
            <p:nvPr/>
          </p:nvSpPr>
          <p:spPr>
            <a:xfrm>
              <a:off x="3661650" y="2777200"/>
              <a:ext cx="114050" cy="195300"/>
            </a:xfrm>
            <a:custGeom>
              <a:rect b="b" l="l" r="r" t="t"/>
              <a:pathLst>
                <a:path extrusionOk="0" h="7812" w="4562">
                  <a:moveTo>
                    <a:pt x="231" y="0"/>
                  </a:moveTo>
                  <a:cubicBezTo>
                    <a:pt x="97" y="96"/>
                    <a:pt x="1" y="250"/>
                    <a:pt x="1" y="432"/>
                  </a:cubicBezTo>
                  <a:cubicBezTo>
                    <a:pt x="1" y="432"/>
                    <a:pt x="1" y="442"/>
                    <a:pt x="1" y="442"/>
                  </a:cubicBezTo>
                  <a:cubicBezTo>
                    <a:pt x="1" y="442"/>
                    <a:pt x="1" y="442"/>
                    <a:pt x="1" y="451"/>
                  </a:cubicBezTo>
                  <a:lnTo>
                    <a:pt x="1" y="5261"/>
                  </a:lnTo>
                  <a:cubicBezTo>
                    <a:pt x="1" y="5424"/>
                    <a:pt x="116" y="5626"/>
                    <a:pt x="260" y="5693"/>
                  </a:cubicBezTo>
                  <a:lnTo>
                    <a:pt x="4302" y="7786"/>
                  </a:lnTo>
                  <a:cubicBezTo>
                    <a:pt x="4339" y="7804"/>
                    <a:pt x="4375" y="7812"/>
                    <a:pt x="4407" y="7812"/>
                  </a:cubicBezTo>
                  <a:cubicBezTo>
                    <a:pt x="4498" y="7812"/>
                    <a:pt x="4561" y="7744"/>
                    <a:pt x="4561" y="7623"/>
                  </a:cubicBezTo>
                  <a:lnTo>
                    <a:pt x="4561" y="2803"/>
                  </a:lnTo>
                  <a:cubicBezTo>
                    <a:pt x="4561" y="2784"/>
                    <a:pt x="4561" y="2765"/>
                    <a:pt x="4561" y="2736"/>
                  </a:cubicBezTo>
                  <a:cubicBezTo>
                    <a:pt x="4552" y="2717"/>
                    <a:pt x="4552" y="2698"/>
                    <a:pt x="4542" y="2679"/>
                  </a:cubicBezTo>
                  <a:cubicBezTo>
                    <a:pt x="4532" y="2631"/>
                    <a:pt x="4513" y="2592"/>
                    <a:pt x="4484" y="2554"/>
                  </a:cubicBezTo>
                  <a:cubicBezTo>
                    <a:pt x="4475" y="2535"/>
                    <a:pt x="4465" y="2515"/>
                    <a:pt x="4446" y="2496"/>
                  </a:cubicBezTo>
                  <a:cubicBezTo>
                    <a:pt x="4408" y="2448"/>
                    <a:pt x="4350" y="2400"/>
                    <a:pt x="4302" y="2371"/>
                  </a:cubicBezTo>
                  <a:lnTo>
                    <a:pt x="2660" y="1527"/>
                  </a:lnTo>
                  <a:lnTo>
                    <a:pt x="980" y="653"/>
                  </a:lnTo>
                  <a:lnTo>
                    <a:pt x="260" y="288"/>
                  </a:lnTo>
                  <a:cubicBezTo>
                    <a:pt x="126" y="211"/>
                    <a:pt x="116" y="87"/>
                    <a:pt x="231" y="0"/>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3"/>
            <p:cNvSpPr/>
            <p:nvPr/>
          </p:nvSpPr>
          <p:spPr>
            <a:xfrm>
              <a:off x="3466525" y="2970650"/>
              <a:ext cx="335575" cy="188275"/>
            </a:xfrm>
            <a:custGeom>
              <a:rect b="b" l="l" r="r" t="t"/>
              <a:pathLst>
                <a:path extrusionOk="0" h="7531" w="13423">
                  <a:moveTo>
                    <a:pt x="4455" y="0"/>
                  </a:moveTo>
                  <a:lnTo>
                    <a:pt x="145" y="2746"/>
                  </a:lnTo>
                  <a:cubicBezTo>
                    <a:pt x="1" y="2832"/>
                    <a:pt x="10" y="2976"/>
                    <a:pt x="164" y="3053"/>
                  </a:cubicBezTo>
                  <a:lnTo>
                    <a:pt x="8699" y="7479"/>
                  </a:lnTo>
                  <a:cubicBezTo>
                    <a:pt x="8767" y="7513"/>
                    <a:pt x="8852" y="7530"/>
                    <a:pt x="8939" y="7530"/>
                  </a:cubicBezTo>
                  <a:cubicBezTo>
                    <a:pt x="9047" y="7530"/>
                    <a:pt x="9156" y="7503"/>
                    <a:pt x="9236" y="7450"/>
                  </a:cubicBezTo>
                  <a:lnTo>
                    <a:pt x="13278" y="4887"/>
                  </a:lnTo>
                  <a:cubicBezTo>
                    <a:pt x="13422" y="4791"/>
                    <a:pt x="13413" y="4656"/>
                    <a:pt x="13259" y="4570"/>
                  </a:cubicBezTo>
                  <a:lnTo>
                    <a:pt x="4455" y="0"/>
                  </a:lnTo>
                  <a:close/>
                </a:path>
              </a:pathLst>
            </a:custGeom>
            <a:solidFill>
              <a:srgbClr val="0863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3"/>
            <p:cNvSpPr/>
            <p:nvPr/>
          </p:nvSpPr>
          <p:spPr>
            <a:xfrm>
              <a:off x="3463650" y="2777025"/>
              <a:ext cx="114500" cy="325650"/>
            </a:xfrm>
            <a:custGeom>
              <a:rect b="b" l="l" r="r" t="t"/>
              <a:pathLst>
                <a:path extrusionOk="0" h="13026" w="4580">
                  <a:moveTo>
                    <a:pt x="158" y="0"/>
                  </a:moveTo>
                  <a:cubicBezTo>
                    <a:pt x="65" y="0"/>
                    <a:pt x="0" y="75"/>
                    <a:pt x="0" y="199"/>
                  </a:cubicBezTo>
                  <a:lnTo>
                    <a:pt x="0" y="10347"/>
                  </a:lnTo>
                  <a:cubicBezTo>
                    <a:pt x="0" y="10510"/>
                    <a:pt x="125" y="10721"/>
                    <a:pt x="279" y="10798"/>
                  </a:cubicBezTo>
                  <a:lnTo>
                    <a:pt x="4580" y="13025"/>
                  </a:lnTo>
                  <a:lnTo>
                    <a:pt x="4580" y="12718"/>
                  </a:lnTo>
                  <a:lnTo>
                    <a:pt x="4580" y="10174"/>
                  </a:lnTo>
                  <a:lnTo>
                    <a:pt x="4580" y="2570"/>
                  </a:lnTo>
                  <a:cubicBezTo>
                    <a:pt x="4580" y="2407"/>
                    <a:pt x="4455" y="2196"/>
                    <a:pt x="4311" y="2119"/>
                  </a:cubicBezTo>
                  <a:lnTo>
                    <a:pt x="279" y="36"/>
                  </a:lnTo>
                  <a:cubicBezTo>
                    <a:pt x="236" y="12"/>
                    <a:pt x="195" y="0"/>
                    <a:pt x="158" y="0"/>
                  </a:cubicBezTo>
                  <a:close/>
                </a:path>
              </a:pathLst>
            </a:custGeom>
            <a:solidFill>
              <a:srgbClr val="1C97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3"/>
            <p:cNvSpPr/>
            <p:nvPr/>
          </p:nvSpPr>
          <p:spPr>
            <a:xfrm>
              <a:off x="3960725" y="2591150"/>
              <a:ext cx="114500" cy="322950"/>
            </a:xfrm>
            <a:custGeom>
              <a:rect b="b" l="l" r="r" t="t"/>
              <a:pathLst>
                <a:path extrusionOk="0" h="12918" w="4580">
                  <a:moveTo>
                    <a:pt x="165" y="1"/>
                  </a:moveTo>
                  <a:cubicBezTo>
                    <a:pt x="68" y="1"/>
                    <a:pt x="0" y="76"/>
                    <a:pt x="0" y="203"/>
                  </a:cubicBezTo>
                  <a:lnTo>
                    <a:pt x="0" y="10341"/>
                  </a:lnTo>
                  <a:cubicBezTo>
                    <a:pt x="0" y="10514"/>
                    <a:pt x="125" y="10716"/>
                    <a:pt x="279" y="10802"/>
                  </a:cubicBezTo>
                  <a:lnTo>
                    <a:pt x="4301" y="12886"/>
                  </a:lnTo>
                  <a:cubicBezTo>
                    <a:pt x="4344" y="12907"/>
                    <a:pt x="4384" y="12917"/>
                    <a:pt x="4420" y="12917"/>
                  </a:cubicBezTo>
                  <a:cubicBezTo>
                    <a:pt x="4514" y="12917"/>
                    <a:pt x="4580" y="12847"/>
                    <a:pt x="4580" y="12722"/>
                  </a:cubicBezTo>
                  <a:lnTo>
                    <a:pt x="4580" y="2575"/>
                  </a:lnTo>
                  <a:cubicBezTo>
                    <a:pt x="4580" y="2402"/>
                    <a:pt x="4455" y="2200"/>
                    <a:pt x="4301" y="2123"/>
                  </a:cubicBezTo>
                  <a:lnTo>
                    <a:pt x="279" y="31"/>
                  </a:lnTo>
                  <a:cubicBezTo>
                    <a:pt x="238" y="10"/>
                    <a:pt x="200" y="1"/>
                    <a:pt x="165" y="1"/>
                  </a:cubicBezTo>
                  <a:close/>
                </a:path>
              </a:pathLst>
            </a:custGeom>
            <a:solidFill>
              <a:srgbClr val="0087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3"/>
            <p:cNvSpPr/>
            <p:nvPr/>
          </p:nvSpPr>
          <p:spPr>
            <a:xfrm>
              <a:off x="3736775" y="2532275"/>
              <a:ext cx="338450" cy="185850"/>
            </a:xfrm>
            <a:custGeom>
              <a:rect b="b" l="l" r="r" t="t"/>
              <a:pathLst>
                <a:path extrusionOk="0" h="7434" w="13538">
                  <a:moveTo>
                    <a:pt x="4481" y="1"/>
                  </a:moveTo>
                  <a:cubicBezTo>
                    <a:pt x="4375" y="1"/>
                    <a:pt x="4265" y="25"/>
                    <a:pt x="4187" y="72"/>
                  </a:cubicBezTo>
                  <a:lnTo>
                    <a:pt x="145" y="2645"/>
                  </a:lnTo>
                  <a:cubicBezTo>
                    <a:pt x="1" y="2741"/>
                    <a:pt x="10" y="2875"/>
                    <a:pt x="164" y="2952"/>
                  </a:cubicBezTo>
                  <a:lnTo>
                    <a:pt x="8699" y="7378"/>
                  </a:lnTo>
                  <a:cubicBezTo>
                    <a:pt x="8763" y="7416"/>
                    <a:pt x="8848" y="7434"/>
                    <a:pt x="8935" y="7434"/>
                  </a:cubicBezTo>
                  <a:cubicBezTo>
                    <a:pt x="9044" y="7434"/>
                    <a:pt x="9157" y="7407"/>
                    <a:pt x="9237" y="7359"/>
                  </a:cubicBezTo>
                  <a:lnTo>
                    <a:pt x="13096" y="4901"/>
                  </a:lnTo>
                  <a:cubicBezTo>
                    <a:pt x="13144" y="4872"/>
                    <a:pt x="13202" y="4853"/>
                    <a:pt x="13259" y="4853"/>
                  </a:cubicBezTo>
                  <a:cubicBezTo>
                    <a:pt x="13403" y="4853"/>
                    <a:pt x="13518" y="4958"/>
                    <a:pt x="13538" y="5093"/>
                  </a:cubicBezTo>
                  <a:lnTo>
                    <a:pt x="13538" y="4930"/>
                  </a:lnTo>
                  <a:cubicBezTo>
                    <a:pt x="13538" y="4766"/>
                    <a:pt x="13422" y="4565"/>
                    <a:pt x="13269" y="4478"/>
                  </a:cubicBezTo>
                  <a:lnTo>
                    <a:pt x="13259" y="4478"/>
                  </a:lnTo>
                  <a:lnTo>
                    <a:pt x="4724" y="53"/>
                  </a:lnTo>
                  <a:cubicBezTo>
                    <a:pt x="4659" y="18"/>
                    <a:pt x="4571" y="1"/>
                    <a:pt x="4481" y="1"/>
                  </a:cubicBezTo>
                  <a:close/>
                </a:path>
              </a:pathLst>
            </a:custGeom>
            <a:solidFill>
              <a:srgbClr val="00AF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83"/>
          <p:cNvSpPr txBox="1"/>
          <p:nvPr/>
        </p:nvSpPr>
        <p:spPr>
          <a:xfrm>
            <a:off x="4896024" y="2155648"/>
            <a:ext cx="1551000" cy="22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Pivotal Function Service (PFS)</a:t>
            </a:r>
            <a:endParaRPr sz="1000"/>
          </a:p>
        </p:txBody>
      </p:sp>
      <p:sp>
        <p:nvSpPr>
          <p:cNvPr id="1047" name="Google Shape;1047;p83"/>
          <p:cNvSpPr txBox="1"/>
          <p:nvPr/>
        </p:nvSpPr>
        <p:spPr>
          <a:xfrm>
            <a:off x="5075826" y="2436350"/>
            <a:ext cx="1187100" cy="22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chemeClr val="dk2"/>
                </a:solidFill>
                <a:latin typeface="Proxima Nova"/>
                <a:ea typeface="Proxima Nova"/>
                <a:cs typeface="Proxima Nova"/>
                <a:sym typeface="Proxima Nova"/>
              </a:rPr>
              <a:t>&gt; riff function create</a:t>
            </a:r>
            <a:endParaRPr sz="700">
              <a:solidFill>
                <a:schemeClr val="dk2"/>
              </a:solidFill>
              <a:latin typeface="Proxima Nova"/>
              <a:ea typeface="Proxima Nova"/>
              <a:cs typeface="Proxima Nova"/>
              <a:sym typeface="Proxima Nova"/>
            </a:endParaRPr>
          </a:p>
        </p:txBody>
      </p:sp>
      <p:cxnSp>
        <p:nvCxnSpPr>
          <p:cNvPr id="1048" name="Google Shape;1048;p83"/>
          <p:cNvCxnSpPr/>
          <p:nvPr/>
        </p:nvCxnSpPr>
        <p:spPr>
          <a:xfrm>
            <a:off x="7457100" y="1780425"/>
            <a:ext cx="469200" cy="0"/>
          </a:xfrm>
          <a:prstGeom prst="straightConnector1">
            <a:avLst/>
          </a:prstGeom>
          <a:noFill/>
          <a:ln cap="flat" cmpd="sng" w="9525">
            <a:solidFill>
              <a:schemeClr val="accent3"/>
            </a:solidFill>
            <a:prstDash val="solid"/>
            <a:round/>
            <a:headEnd len="med" w="med" type="none"/>
            <a:tailEnd len="med" w="med" type="triangle"/>
          </a:ln>
        </p:spPr>
      </p:cxnSp>
      <p:cxnSp>
        <p:nvCxnSpPr>
          <p:cNvPr id="1049" name="Google Shape;1049;p83"/>
          <p:cNvCxnSpPr/>
          <p:nvPr/>
        </p:nvCxnSpPr>
        <p:spPr>
          <a:xfrm>
            <a:off x="7457100" y="2220775"/>
            <a:ext cx="469200" cy="0"/>
          </a:xfrm>
          <a:prstGeom prst="straightConnector1">
            <a:avLst/>
          </a:prstGeom>
          <a:noFill/>
          <a:ln cap="flat" cmpd="sng" w="9525">
            <a:solidFill>
              <a:schemeClr val="accent3"/>
            </a:solidFill>
            <a:prstDash val="solid"/>
            <a:round/>
            <a:headEnd len="med" w="med" type="none"/>
            <a:tailEnd len="med" w="med" type="triangle"/>
          </a:ln>
        </p:spPr>
      </p:cxnSp>
      <p:cxnSp>
        <p:nvCxnSpPr>
          <p:cNvPr id="1050" name="Google Shape;1050;p83"/>
          <p:cNvCxnSpPr/>
          <p:nvPr/>
        </p:nvCxnSpPr>
        <p:spPr>
          <a:xfrm>
            <a:off x="7292100" y="1034975"/>
            <a:ext cx="0" cy="1944600"/>
          </a:xfrm>
          <a:prstGeom prst="straightConnector1">
            <a:avLst/>
          </a:prstGeom>
          <a:noFill/>
          <a:ln cap="flat" cmpd="sng" w="9525">
            <a:solidFill>
              <a:schemeClr val="dk2"/>
            </a:solidFill>
            <a:prstDash val="dot"/>
            <a:round/>
            <a:headEnd len="med" w="med" type="none"/>
            <a:tailEnd len="med" w="med" type="none"/>
          </a:ln>
        </p:spPr>
      </p:cxnSp>
      <p:cxnSp>
        <p:nvCxnSpPr>
          <p:cNvPr id="1051" name="Google Shape;1051;p83"/>
          <p:cNvCxnSpPr/>
          <p:nvPr/>
        </p:nvCxnSpPr>
        <p:spPr>
          <a:xfrm rot="10800000">
            <a:off x="3472250" y="2855788"/>
            <a:ext cx="1345200" cy="0"/>
          </a:xfrm>
          <a:prstGeom prst="straightConnector1">
            <a:avLst/>
          </a:prstGeom>
          <a:noFill/>
          <a:ln cap="flat" cmpd="sng" w="9525">
            <a:solidFill>
              <a:schemeClr val="dk2"/>
            </a:solidFill>
            <a:prstDash val="dot"/>
            <a:round/>
            <a:headEnd len="med" w="med" type="none"/>
            <a:tailEnd len="med" w="med" type="none"/>
          </a:ln>
        </p:spPr>
      </p:cxnSp>
      <p:cxnSp>
        <p:nvCxnSpPr>
          <p:cNvPr id="1052" name="Google Shape;1052;p83"/>
          <p:cNvCxnSpPr/>
          <p:nvPr/>
        </p:nvCxnSpPr>
        <p:spPr>
          <a:xfrm rot="10800000">
            <a:off x="1948850" y="2855788"/>
            <a:ext cx="1345200" cy="0"/>
          </a:xfrm>
          <a:prstGeom prst="straightConnector1">
            <a:avLst/>
          </a:prstGeom>
          <a:noFill/>
          <a:ln cap="flat" cmpd="sng" w="9525">
            <a:solidFill>
              <a:schemeClr val="dk2"/>
            </a:solidFill>
            <a:prstDash val="dot"/>
            <a:round/>
            <a:headEnd len="med" w="med" type="none"/>
            <a:tailEnd len="med" w="med" type="none"/>
          </a:ln>
        </p:spPr>
      </p:cxnSp>
      <p:cxnSp>
        <p:nvCxnSpPr>
          <p:cNvPr id="1053" name="Google Shape;1053;p83"/>
          <p:cNvCxnSpPr/>
          <p:nvPr/>
        </p:nvCxnSpPr>
        <p:spPr>
          <a:xfrm rot="10800000">
            <a:off x="1948850" y="1381313"/>
            <a:ext cx="1345200" cy="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84"/>
          <p:cNvSpPr/>
          <p:nvPr/>
        </p:nvSpPr>
        <p:spPr>
          <a:xfrm>
            <a:off x="3350700" y="873450"/>
            <a:ext cx="5501700" cy="3957000"/>
          </a:xfrm>
          <a:prstGeom prst="roundRect">
            <a:avLst>
              <a:gd fmla="val 4615" name="adj"/>
            </a:avLst>
          </a:prstGeom>
          <a:noFill/>
          <a:ln cap="rnd" cmpd="sng" w="285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sp>
        <p:nvSpPr>
          <p:cNvPr id="1059" name="Google Shape;1059;p84"/>
          <p:cNvSpPr/>
          <p:nvPr/>
        </p:nvSpPr>
        <p:spPr>
          <a:xfrm>
            <a:off x="3489024" y="1319728"/>
            <a:ext cx="226800" cy="3021000"/>
          </a:xfrm>
          <a:prstGeom prst="roundRect">
            <a:avLst>
              <a:gd fmla="val 20788" name="adj"/>
            </a:avLst>
          </a:prstGeom>
          <a:solidFill>
            <a:srgbClr val="EFEFEF"/>
          </a:solid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grpSp>
        <p:nvGrpSpPr>
          <p:cNvPr id="1060" name="Google Shape;1060;p84"/>
          <p:cNvGrpSpPr/>
          <p:nvPr/>
        </p:nvGrpSpPr>
        <p:grpSpPr>
          <a:xfrm>
            <a:off x="3970505" y="4421996"/>
            <a:ext cx="679412" cy="394917"/>
            <a:chOff x="1008013" y="4255488"/>
            <a:chExt cx="688500" cy="400200"/>
          </a:xfrm>
        </p:grpSpPr>
        <p:sp>
          <p:nvSpPr>
            <p:cNvPr id="1061" name="Google Shape;1061;p84"/>
            <p:cNvSpPr/>
            <p:nvPr/>
          </p:nvSpPr>
          <p:spPr>
            <a:xfrm>
              <a:off x="1008013" y="4255488"/>
              <a:ext cx="688500" cy="400200"/>
            </a:xfrm>
            <a:custGeom>
              <a:rect b="b" l="l" r="r" t="t"/>
              <a:pathLst>
                <a:path extrusionOk="0" h="120000" w="120000">
                  <a:moveTo>
                    <a:pt x="51522" y="0"/>
                  </a:moveTo>
                  <a:cubicBezTo>
                    <a:pt x="35744" y="0"/>
                    <a:pt x="22651" y="20169"/>
                    <a:pt x="20491" y="46310"/>
                  </a:cubicBezTo>
                  <a:cubicBezTo>
                    <a:pt x="8642" y="51831"/>
                    <a:pt x="0" y="70310"/>
                    <a:pt x="0" y="92282"/>
                  </a:cubicBezTo>
                  <a:cubicBezTo>
                    <a:pt x="0" y="102647"/>
                    <a:pt x="1899" y="112225"/>
                    <a:pt x="5172" y="120000"/>
                  </a:cubicBezTo>
                  <a:lnTo>
                    <a:pt x="115089" y="120000"/>
                  </a:lnTo>
                  <a:cubicBezTo>
                    <a:pt x="118166" y="113126"/>
                    <a:pt x="119999" y="104563"/>
                    <a:pt x="119999" y="95211"/>
                  </a:cubicBezTo>
                  <a:cubicBezTo>
                    <a:pt x="119999" y="76619"/>
                    <a:pt x="112732" y="61070"/>
                    <a:pt x="102782" y="56338"/>
                  </a:cubicBezTo>
                  <a:cubicBezTo>
                    <a:pt x="102912" y="54986"/>
                    <a:pt x="102978" y="53746"/>
                    <a:pt x="102978" y="52394"/>
                  </a:cubicBezTo>
                  <a:cubicBezTo>
                    <a:pt x="102978" y="34930"/>
                    <a:pt x="94729" y="20733"/>
                    <a:pt x="84517" y="20733"/>
                  </a:cubicBezTo>
                  <a:cubicBezTo>
                    <a:pt x="81964" y="20733"/>
                    <a:pt x="79541" y="21634"/>
                    <a:pt x="77315" y="23212"/>
                  </a:cubicBezTo>
                  <a:cubicBezTo>
                    <a:pt x="71620" y="9240"/>
                    <a:pt x="62193" y="0"/>
                    <a:pt x="51522" y="0"/>
                  </a:cubicBezTo>
                  <a:close/>
                </a:path>
              </a:pathLst>
            </a:custGeom>
            <a:solidFill>
              <a:srgbClr val="CF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Proxima Nova"/>
                <a:ea typeface="Proxima Nova"/>
                <a:cs typeface="Proxima Nova"/>
                <a:sym typeface="Proxima Nova"/>
              </a:endParaRPr>
            </a:p>
          </p:txBody>
        </p:sp>
        <p:sp>
          <p:nvSpPr>
            <p:cNvPr id="1062" name="Google Shape;1062;p84"/>
            <p:cNvSpPr/>
            <p:nvPr/>
          </p:nvSpPr>
          <p:spPr>
            <a:xfrm>
              <a:off x="1051500" y="4311803"/>
              <a:ext cx="600300" cy="343800"/>
            </a:xfrm>
            <a:prstGeom prst="roundRect">
              <a:avLst>
                <a:gd fmla="val 13626" name="adj"/>
              </a:avLst>
            </a:prstGeom>
            <a:noFill/>
            <a:ln>
              <a:noFill/>
            </a:ln>
          </p:spPr>
          <p:txBody>
            <a:bodyPr anchorCtr="0" anchor="ctr" bIns="9125" lIns="0" spcFirstLastPara="1" rIns="0" wrap="square" tIns="0">
              <a:noAutofit/>
            </a:bodyPr>
            <a:lstStyle/>
            <a:p>
              <a:pPr indent="0" lvl="0" marL="0" marR="0" rtl="0" algn="ctr">
                <a:lnSpc>
                  <a:spcPct val="100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vSphere</a:t>
              </a:r>
              <a:endParaRPr/>
            </a:p>
          </p:txBody>
        </p:sp>
      </p:grpSp>
      <p:grpSp>
        <p:nvGrpSpPr>
          <p:cNvPr id="1063" name="Google Shape;1063;p84"/>
          <p:cNvGrpSpPr/>
          <p:nvPr/>
        </p:nvGrpSpPr>
        <p:grpSpPr>
          <a:xfrm>
            <a:off x="4908231" y="4421996"/>
            <a:ext cx="679412" cy="394917"/>
            <a:chOff x="1008013" y="4255488"/>
            <a:chExt cx="688500" cy="400200"/>
          </a:xfrm>
        </p:grpSpPr>
        <p:sp>
          <p:nvSpPr>
            <p:cNvPr id="1064" name="Google Shape;1064;p84"/>
            <p:cNvSpPr/>
            <p:nvPr/>
          </p:nvSpPr>
          <p:spPr>
            <a:xfrm>
              <a:off x="1008013" y="4255488"/>
              <a:ext cx="688500" cy="400200"/>
            </a:xfrm>
            <a:custGeom>
              <a:rect b="b" l="l" r="r" t="t"/>
              <a:pathLst>
                <a:path extrusionOk="0" h="120000" w="120000">
                  <a:moveTo>
                    <a:pt x="51522" y="0"/>
                  </a:moveTo>
                  <a:cubicBezTo>
                    <a:pt x="35744" y="0"/>
                    <a:pt x="22651" y="20169"/>
                    <a:pt x="20491" y="46310"/>
                  </a:cubicBezTo>
                  <a:cubicBezTo>
                    <a:pt x="8642" y="51831"/>
                    <a:pt x="0" y="70310"/>
                    <a:pt x="0" y="92282"/>
                  </a:cubicBezTo>
                  <a:cubicBezTo>
                    <a:pt x="0" y="102647"/>
                    <a:pt x="1899" y="112225"/>
                    <a:pt x="5172" y="120000"/>
                  </a:cubicBezTo>
                  <a:lnTo>
                    <a:pt x="115089" y="120000"/>
                  </a:lnTo>
                  <a:cubicBezTo>
                    <a:pt x="118166" y="113126"/>
                    <a:pt x="119999" y="104563"/>
                    <a:pt x="119999" y="95211"/>
                  </a:cubicBezTo>
                  <a:cubicBezTo>
                    <a:pt x="119999" y="76619"/>
                    <a:pt x="112732" y="61070"/>
                    <a:pt x="102782" y="56338"/>
                  </a:cubicBezTo>
                  <a:cubicBezTo>
                    <a:pt x="102912" y="54986"/>
                    <a:pt x="102978" y="53746"/>
                    <a:pt x="102978" y="52394"/>
                  </a:cubicBezTo>
                  <a:cubicBezTo>
                    <a:pt x="102978" y="34930"/>
                    <a:pt x="94729" y="20733"/>
                    <a:pt x="84517" y="20733"/>
                  </a:cubicBezTo>
                  <a:cubicBezTo>
                    <a:pt x="81964" y="20733"/>
                    <a:pt x="79541" y="21634"/>
                    <a:pt x="77315" y="23212"/>
                  </a:cubicBezTo>
                  <a:cubicBezTo>
                    <a:pt x="71620" y="9240"/>
                    <a:pt x="62193" y="0"/>
                    <a:pt x="51522" y="0"/>
                  </a:cubicBezTo>
                  <a:close/>
                </a:path>
              </a:pathLst>
            </a:custGeom>
            <a:solidFill>
              <a:srgbClr val="CF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Proxima Nova"/>
                <a:ea typeface="Proxima Nova"/>
                <a:cs typeface="Proxima Nova"/>
                <a:sym typeface="Proxima Nova"/>
              </a:endParaRPr>
            </a:p>
          </p:txBody>
        </p:sp>
        <p:sp>
          <p:nvSpPr>
            <p:cNvPr id="1065" name="Google Shape;1065;p84"/>
            <p:cNvSpPr/>
            <p:nvPr/>
          </p:nvSpPr>
          <p:spPr>
            <a:xfrm>
              <a:off x="1051500" y="4311803"/>
              <a:ext cx="600300" cy="343800"/>
            </a:xfrm>
            <a:prstGeom prst="roundRect">
              <a:avLst>
                <a:gd fmla="val 13626" name="adj"/>
              </a:avLst>
            </a:prstGeom>
            <a:noFill/>
            <a:ln>
              <a:noFill/>
            </a:ln>
          </p:spPr>
          <p:txBody>
            <a:bodyPr anchorCtr="0" anchor="ctr" bIns="9125" lIns="0" spcFirstLastPara="1" rIns="0" wrap="square" tIns="0">
              <a:noAutofit/>
            </a:bodyPr>
            <a:lstStyle/>
            <a:p>
              <a:pPr indent="0" lvl="0" marL="0" marR="0" rtl="0" algn="ctr">
                <a:lnSpc>
                  <a:spcPct val="100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Openstack</a:t>
              </a:r>
              <a:endParaRPr/>
            </a:p>
          </p:txBody>
        </p:sp>
      </p:grpSp>
      <p:grpSp>
        <p:nvGrpSpPr>
          <p:cNvPr id="1066" name="Google Shape;1066;p84"/>
          <p:cNvGrpSpPr/>
          <p:nvPr/>
        </p:nvGrpSpPr>
        <p:grpSpPr>
          <a:xfrm>
            <a:off x="5845956" y="4421996"/>
            <a:ext cx="679412" cy="394917"/>
            <a:chOff x="1008013" y="4255488"/>
            <a:chExt cx="688500" cy="400200"/>
          </a:xfrm>
        </p:grpSpPr>
        <p:sp>
          <p:nvSpPr>
            <p:cNvPr id="1067" name="Google Shape;1067;p84"/>
            <p:cNvSpPr/>
            <p:nvPr/>
          </p:nvSpPr>
          <p:spPr>
            <a:xfrm>
              <a:off x="1008013" y="4255488"/>
              <a:ext cx="688500" cy="400200"/>
            </a:xfrm>
            <a:custGeom>
              <a:rect b="b" l="l" r="r" t="t"/>
              <a:pathLst>
                <a:path extrusionOk="0" h="120000" w="120000">
                  <a:moveTo>
                    <a:pt x="51522" y="0"/>
                  </a:moveTo>
                  <a:cubicBezTo>
                    <a:pt x="35744" y="0"/>
                    <a:pt x="22651" y="20169"/>
                    <a:pt x="20491" y="46310"/>
                  </a:cubicBezTo>
                  <a:cubicBezTo>
                    <a:pt x="8642" y="51831"/>
                    <a:pt x="0" y="70310"/>
                    <a:pt x="0" y="92282"/>
                  </a:cubicBezTo>
                  <a:cubicBezTo>
                    <a:pt x="0" y="102647"/>
                    <a:pt x="1899" y="112225"/>
                    <a:pt x="5172" y="120000"/>
                  </a:cubicBezTo>
                  <a:lnTo>
                    <a:pt x="115089" y="120000"/>
                  </a:lnTo>
                  <a:cubicBezTo>
                    <a:pt x="118166" y="113126"/>
                    <a:pt x="119999" y="104563"/>
                    <a:pt x="119999" y="95211"/>
                  </a:cubicBezTo>
                  <a:cubicBezTo>
                    <a:pt x="119999" y="76619"/>
                    <a:pt x="112732" y="61070"/>
                    <a:pt x="102782" y="56338"/>
                  </a:cubicBezTo>
                  <a:cubicBezTo>
                    <a:pt x="102912" y="54986"/>
                    <a:pt x="102978" y="53746"/>
                    <a:pt x="102978" y="52394"/>
                  </a:cubicBezTo>
                  <a:cubicBezTo>
                    <a:pt x="102978" y="34930"/>
                    <a:pt x="94729" y="20733"/>
                    <a:pt x="84517" y="20733"/>
                  </a:cubicBezTo>
                  <a:cubicBezTo>
                    <a:pt x="81964" y="20733"/>
                    <a:pt x="79541" y="21634"/>
                    <a:pt x="77315" y="23212"/>
                  </a:cubicBezTo>
                  <a:cubicBezTo>
                    <a:pt x="71620" y="9240"/>
                    <a:pt x="62193" y="0"/>
                    <a:pt x="51522" y="0"/>
                  </a:cubicBezTo>
                  <a:close/>
                </a:path>
              </a:pathLst>
            </a:custGeom>
            <a:solidFill>
              <a:srgbClr val="CF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Proxima Nova"/>
                <a:ea typeface="Proxima Nova"/>
                <a:cs typeface="Proxima Nova"/>
                <a:sym typeface="Proxima Nova"/>
              </a:endParaRPr>
            </a:p>
          </p:txBody>
        </p:sp>
        <p:sp>
          <p:nvSpPr>
            <p:cNvPr id="1068" name="Google Shape;1068;p84"/>
            <p:cNvSpPr/>
            <p:nvPr/>
          </p:nvSpPr>
          <p:spPr>
            <a:xfrm>
              <a:off x="1051500" y="4311803"/>
              <a:ext cx="600300" cy="343800"/>
            </a:xfrm>
            <a:prstGeom prst="roundRect">
              <a:avLst>
                <a:gd fmla="val 13626" name="adj"/>
              </a:avLst>
            </a:prstGeom>
            <a:noFill/>
            <a:ln>
              <a:noFill/>
            </a:ln>
          </p:spPr>
          <p:txBody>
            <a:bodyPr anchorCtr="0" anchor="ctr" bIns="9125" lIns="0" spcFirstLastPara="1" rIns="0" wrap="square" tIns="0">
              <a:noAutofit/>
            </a:bodyPr>
            <a:lstStyle/>
            <a:p>
              <a:pPr indent="0" lvl="0" marL="0" marR="0" rtl="0" algn="ctr">
                <a:lnSpc>
                  <a:spcPct val="100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AWS</a:t>
              </a:r>
              <a:endParaRPr/>
            </a:p>
          </p:txBody>
        </p:sp>
      </p:grpSp>
      <p:grpSp>
        <p:nvGrpSpPr>
          <p:cNvPr id="1069" name="Google Shape;1069;p84"/>
          <p:cNvGrpSpPr/>
          <p:nvPr/>
        </p:nvGrpSpPr>
        <p:grpSpPr>
          <a:xfrm>
            <a:off x="6783682" y="4421996"/>
            <a:ext cx="679412" cy="394917"/>
            <a:chOff x="1008013" y="4255488"/>
            <a:chExt cx="688500" cy="400200"/>
          </a:xfrm>
        </p:grpSpPr>
        <p:sp>
          <p:nvSpPr>
            <p:cNvPr id="1070" name="Google Shape;1070;p84"/>
            <p:cNvSpPr/>
            <p:nvPr/>
          </p:nvSpPr>
          <p:spPr>
            <a:xfrm>
              <a:off x="1008013" y="4255488"/>
              <a:ext cx="688500" cy="400200"/>
            </a:xfrm>
            <a:custGeom>
              <a:rect b="b" l="l" r="r" t="t"/>
              <a:pathLst>
                <a:path extrusionOk="0" h="120000" w="120000">
                  <a:moveTo>
                    <a:pt x="51522" y="0"/>
                  </a:moveTo>
                  <a:cubicBezTo>
                    <a:pt x="35744" y="0"/>
                    <a:pt x="22651" y="20169"/>
                    <a:pt x="20491" y="46310"/>
                  </a:cubicBezTo>
                  <a:cubicBezTo>
                    <a:pt x="8642" y="51831"/>
                    <a:pt x="0" y="70310"/>
                    <a:pt x="0" y="92282"/>
                  </a:cubicBezTo>
                  <a:cubicBezTo>
                    <a:pt x="0" y="102647"/>
                    <a:pt x="1899" y="112225"/>
                    <a:pt x="5172" y="120000"/>
                  </a:cubicBezTo>
                  <a:lnTo>
                    <a:pt x="115089" y="120000"/>
                  </a:lnTo>
                  <a:cubicBezTo>
                    <a:pt x="118166" y="113126"/>
                    <a:pt x="119999" y="104563"/>
                    <a:pt x="119999" y="95211"/>
                  </a:cubicBezTo>
                  <a:cubicBezTo>
                    <a:pt x="119999" y="76619"/>
                    <a:pt x="112732" y="61070"/>
                    <a:pt x="102782" y="56338"/>
                  </a:cubicBezTo>
                  <a:cubicBezTo>
                    <a:pt x="102912" y="54986"/>
                    <a:pt x="102978" y="53746"/>
                    <a:pt x="102978" y="52394"/>
                  </a:cubicBezTo>
                  <a:cubicBezTo>
                    <a:pt x="102978" y="34930"/>
                    <a:pt x="94729" y="20733"/>
                    <a:pt x="84517" y="20733"/>
                  </a:cubicBezTo>
                  <a:cubicBezTo>
                    <a:pt x="81964" y="20733"/>
                    <a:pt x="79541" y="21634"/>
                    <a:pt x="77315" y="23212"/>
                  </a:cubicBezTo>
                  <a:cubicBezTo>
                    <a:pt x="71620" y="9240"/>
                    <a:pt x="62193" y="0"/>
                    <a:pt x="51522" y="0"/>
                  </a:cubicBezTo>
                  <a:close/>
                </a:path>
              </a:pathLst>
            </a:custGeom>
            <a:solidFill>
              <a:srgbClr val="CF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Proxima Nova"/>
                <a:ea typeface="Proxima Nova"/>
                <a:cs typeface="Proxima Nova"/>
                <a:sym typeface="Proxima Nova"/>
              </a:endParaRPr>
            </a:p>
          </p:txBody>
        </p:sp>
        <p:sp>
          <p:nvSpPr>
            <p:cNvPr id="1071" name="Google Shape;1071;p84"/>
            <p:cNvSpPr/>
            <p:nvPr/>
          </p:nvSpPr>
          <p:spPr>
            <a:xfrm>
              <a:off x="1051500" y="4311803"/>
              <a:ext cx="600300" cy="343800"/>
            </a:xfrm>
            <a:prstGeom prst="roundRect">
              <a:avLst>
                <a:gd fmla="val 13626" name="adj"/>
              </a:avLst>
            </a:prstGeom>
            <a:noFill/>
            <a:ln>
              <a:noFill/>
            </a:ln>
          </p:spPr>
          <p:txBody>
            <a:bodyPr anchorCtr="0" anchor="ctr" bIns="9125" lIns="0" spcFirstLastPara="1" rIns="0" wrap="square" tIns="0">
              <a:noAutofit/>
            </a:bodyPr>
            <a:lstStyle/>
            <a:p>
              <a:pPr indent="0" lvl="0" marL="0" marR="0" rtl="0" algn="ctr">
                <a:lnSpc>
                  <a:spcPct val="100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Google</a:t>
              </a:r>
              <a:br>
                <a:rPr b="0" i="0" lang="en" sz="700" u="none" cap="none" strike="noStrike">
                  <a:solidFill>
                    <a:schemeClr val="lt1"/>
                  </a:solidFill>
                  <a:latin typeface="Proxima Nova"/>
                  <a:ea typeface="Proxima Nova"/>
                  <a:cs typeface="Proxima Nova"/>
                  <a:sym typeface="Proxima Nova"/>
                </a:rPr>
              </a:br>
              <a:r>
                <a:rPr b="0" i="0" lang="en" sz="700" u="none" cap="none" strike="noStrike">
                  <a:solidFill>
                    <a:schemeClr val="lt1"/>
                  </a:solidFill>
                  <a:latin typeface="Proxima Nova"/>
                  <a:ea typeface="Proxima Nova"/>
                  <a:cs typeface="Proxima Nova"/>
                  <a:sym typeface="Proxima Nova"/>
                </a:rPr>
                <a:t>Cloud</a:t>
              </a:r>
              <a:endParaRPr/>
            </a:p>
          </p:txBody>
        </p:sp>
      </p:grpSp>
      <p:grpSp>
        <p:nvGrpSpPr>
          <p:cNvPr id="1072" name="Google Shape;1072;p84"/>
          <p:cNvGrpSpPr/>
          <p:nvPr/>
        </p:nvGrpSpPr>
        <p:grpSpPr>
          <a:xfrm>
            <a:off x="7721408" y="4421996"/>
            <a:ext cx="679412" cy="394917"/>
            <a:chOff x="1008013" y="4255488"/>
            <a:chExt cx="688500" cy="400200"/>
          </a:xfrm>
        </p:grpSpPr>
        <p:sp>
          <p:nvSpPr>
            <p:cNvPr id="1073" name="Google Shape;1073;p84"/>
            <p:cNvSpPr/>
            <p:nvPr/>
          </p:nvSpPr>
          <p:spPr>
            <a:xfrm>
              <a:off x="1008013" y="4255488"/>
              <a:ext cx="688500" cy="400200"/>
            </a:xfrm>
            <a:custGeom>
              <a:rect b="b" l="l" r="r" t="t"/>
              <a:pathLst>
                <a:path extrusionOk="0" h="120000" w="120000">
                  <a:moveTo>
                    <a:pt x="51522" y="0"/>
                  </a:moveTo>
                  <a:cubicBezTo>
                    <a:pt x="35744" y="0"/>
                    <a:pt x="22651" y="20169"/>
                    <a:pt x="20491" y="46310"/>
                  </a:cubicBezTo>
                  <a:cubicBezTo>
                    <a:pt x="8642" y="51831"/>
                    <a:pt x="0" y="70310"/>
                    <a:pt x="0" y="92282"/>
                  </a:cubicBezTo>
                  <a:cubicBezTo>
                    <a:pt x="0" y="102647"/>
                    <a:pt x="1899" y="112225"/>
                    <a:pt x="5172" y="120000"/>
                  </a:cubicBezTo>
                  <a:lnTo>
                    <a:pt x="115089" y="120000"/>
                  </a:lnTo>
                  <a:cubicBezTo>
                    <a:pt x="118166" y="113126"/>
                    <a:pt x="119999" y="104563"/>
                    <a:pt x="119999" y="95211"/>
                  </a:cubicBezTo>
                  <a:cubicBezTo>
                    <a:pt x="119999" y="76619"/>
                    <a:pt x="112732" y="61070"/>
                    <a:pt x="102782" y="56338"/>
                  </a:cubicBezTo>
                  <a:cubicBezTo>
                    <a:pt x="102912" y="54986"/>
                    <a:pt x="102978" y="53746"/>
                    <a:pt x="102978" y="52394"/>
                  </a:cubicBezTo>
                  <a:cubicBezTo>
                    <a:pt x="102978" y="34930"/>
                    <a:pt x="94729" y="20733"/>
                    <a:pt x="84517" y="20733"/>
                  </a:cubicBezTo>
                  <a:cubicBezTo>
                    <a:pt x="81964" y="20733"/>
                    <a:pt x="79541" y="21634"/>
                    <a:pt x="77315" y="23212"/>
                  </a:cubicBezTo>
                  <a:cubicBezTo>
                    <a:pt x="71620" y="9240"/>
                    <a:pt x="62193" y="0"/>
                    <a:pt x="51522" y="0"/>
                  </a:cubicBezTo>
                  <a:close/>
                </a:path>
              </a:pathLst>
            </a:custGeom>
            <a:solidFill>
              <a:srgbClr val="CFD5D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Proxima Nova"/>
                <a:ea typeface="Proxima Nova"/>
                <a:cs typeface="Proxima Nova"/>
                <a:sym typeface="Proxima Nova"/>
              </a:endParaRPr>
            </a:p>
          </p:txBody>
        </p:sp>
        <p:sp>
          <p:nvSpPr>
            <p:cNvPr id="1074" name="Google Shape;1074;p84"/>
            <p:cNvSpPr/>
            <p:nvPr/>
          </p:nvSpPr>
          <p:spPr>
            <a:xfrm>
              <a:off x="1051500" y="4311803"/>
              <a:ext cx="600300" cy="343800"/>
            </a:xfrm>
            <a:prstGeom prst="roundRect">
              <a:avLst>
                <a:gd fmla="val 13626" name="adj"/>
              </a:avLst>
            </a:prstGeom>
            <a:noFill/>
            <a:ln>
              <a:noFill/>
            </a:ln>
          </p:spPr>
          <p:txBody>
            <a:bodyPr anchorCtr="0" anchor="ctr" bIns="9125" lIns="0" spcFirstLastPara="1" rIns="0" wrap="square" tIns="0">
              <a:noAutofit/>
            </a:bodyPr>
            <a:lstStyle/>
            <a:p>
              <a:pPr indent="0" lvl="0" marL="0" marR="0" rtl="0" algn="ctr">
                <a:lnSpc>
                  <a:spcPct val="100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Azure &amp; </a:t>
              </a:r>
              <a:br>
                <a:rPr b="0" i="0" lang="en" sz="700" u="none" cap="none" strike="noStrike">
                  <a:solidFill>
                    <a:schemeClr val="lt1"/>
                  </a:solidFill>
                  <a:latin typeface="Proxima Nova"/>
                  <a:ea typeface="Proxima Nova"/>
                  <a:cs typeface="Proxima Nova"/>
                  <a:sym typeface="Proxima Nova"/>
                </a:rPr>
              </a:br>
              <a:r>
                <a:rPr b="0" i="0" lang="en" sz="700" u="none" cap="none" strike="noStrike">
                  <a:solidFill>
                    <a:schemeClr val="lt1"/>
                  </a:solidFill>
                  <a:latin typeface="Proxima Nova"/>
                  <a:ea typeface="Proxima Nova"/>
                  <a:cs typeface="Proxima Nova"/>
                  <a:sym typeface="Proxima Nova"/>
                </a:rPr>
                <a:t>Azure Stack</a:t>
              </a:r>
              <a:endParaRPr/>
            </a:p>
          </p:txBody>
        </p:sp>
      </p:grpSp>
      <p:grpSp>
        <p:nvGrpSpPr>
          <p:cNvPr id="1075" name="Google Shape;1075;p84"/>
          <p:cNvGrpSpPr/>
          <p:nvPr/>
        </p:nvGrpSpPr>
        <p:grpSpPr>
          <a:xfrm>
            <a:off x="3796994" y="1319718"/>
            <a:ext cx="4828890" cy="2418018"/>
            <a:chOff x="780500" y="1200550"/>
            <a:chExt cx="4945100" cy="2328600"/>
          </a:xfrm>
        </p:grpSpPr>
        <p:sp>
          <p:nvSpPr>
            <p:cNvPr id="1076" name="Google Shape;1076;p84"/>
            <p:cNvSpPr/>
            <p:nvPr/>
          </p:nvSpPr>
          <p:spPr>
            <a:xfrm>
              <a:off x="780500" y="1200550"/>
              <a:ext cx="1143600" cy="2328600"/>
            </a:xfrm>
            <a:prstGeom prst="roundRect">
              <a:avLst>
                <a:gd fmla="val 6109"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sp>
          <p:nvSpPr>
            <p:cNvPr id="1077" name="Google Shape;1077;p84"/>
            <p:cNvSpPr/>
            <p:nvPr/>
          </p:nvSpPr>
          <p:spPr>
            <a:xfrm>
              <a:off x="2047667" y="1200550"/>
              <a:ext cx="1143600" cy="2328600"/>
            </a:xfrm>
            <a:prstGeom prst="roundRect">
              <a:avLst>
                <a:gd fmla="val 6109"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sp>
          <p:nvSpPr>
            <p:cNvPr id="1078" name="Google Shape;1078;p84"/>
            <p:cNvSpPr/>
            <p:nvPr/>
          </p:nvSpPr>
          <p:spPr>
            <a:xfrm>
              <a:off x="3314833" y="1200550"/>
              <a:ext cx="1143600" cy="2328600"/>
            </a:xfrm>
            <a:prstGeom prst="roundRect">
              <a:avLst>
                <a:gd fmla="val 6109" name="adj"/>
              </a:avLst>
            </a:prstGeom>
            <a:noFill/>
            <a:ln cap="rnd" cmpd="sng" w="9525">
              <a:solidFill>
                <a:schemeClr val="dk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sp>
          <p:nvSpPr>
            <p:cNvPr id="1079" name="Google Shape;1079;p84"/>
            <p:cNvSpPr/>
            <p:nvPr/>
          </p:nvSpPr>
          <p:spPr>
            <a:xfrm>
              <a:off x="4582000" y="1200550"/>
              <a:ext cx="1143600" cy="2328600"/>
            </a:xfrm>
            <a:prstGeom prst="roundRect">
              <a:avLst>
                <a:gd fmla="val 6109" name="adj"/>
              </a:avLst>
            </a:prstGeom>
            <a:no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grpSp>
      <p:sp>
        <p:nvSpPr>
          <p:cNvPr id="1080" name="Google Shape;1080;p84"/>
          <p:cNvSpPr/>
          <p:nvPr/>
        </p:nvSpPr>
        <p:spPr>
          <a:xfrm>
            <a:off x="3796558" y="3857814"/>
            <a:ext cx="4829100" cy="483000"/>
          </a:xfrm>
          <a:prstGeom prst="roundRect">
            <a:avLst>
              <a:gd fmla="val 12481" name="adj"/>
            </a:avLst>
          </a:prstGeom>
          <a:solidFill>
            <a:srgbClr val="EFEFEF"/>
          </a:solidFill>
          <a:ln cap="rnd"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grpSp>
        <p:nvGrpSpPr>
          <p:cNvPr id="1081" name="Google Shape;1081;p84"/>
          <p:cNvGrpSpPr/>
          <p:nvPr/>
        </p:nvGrpSpPr>
        <p:grpSpPr>
          <a:xfrm>
            <a:off x="5162841" y="267693"/>
            <a:ext cx="1978404" cy="418799"/>
            <a:chOff x="1265103" y="558271"/>
            <a:chExt cx="2655220" cy="561995"/>
          </a:xfrm>
        </p:grpSpPr>
        <p:sp>
          <p:nvSpPr>
            <p:cNvPr id="1082" name="Google Shape;1082;p84"/>
            <p:cNvSpPr/>
            <p:nvPr/>
          </p:nvSpPr>
          <p:spPr>
            <a:xfrm>
              <a:off x="1265103" y="785456"/>
              <a:ext cx="405000" cy="280500"/>
            </a:xfrm>
            <a:custGeom>
              <a:rect b="b" l="l" r="r" t="t"/>
              <a:pathLst>
                <a:path extrusionOk="0" h="120000" w="120000">
                  <a:moveTo>
                    <a:pt x="60004" y="0"/>
                  </a:moveTo>
                  <a:cubicBezTo>
                    <a:pt x="26834" y="0"/>
                    <a:pt x="9" y="38917"/>
                    <a:pt x="9" y="86579"/>
                  </a:cubicBezTo>
                  <a:cubicBezTo>
                    <a:pt x="9" y="94530"/>
                    <a:pt x="712" y="102261"/>
                    <a:pt x="2127" y="109595"/>
                  </a:cubicBezTo>
                  <a:cubicBezTo>
                    <a:pt x="2688" y="112446"/>
                    <a:pt x="3258" y="115106"/>
                    <a:pt x="3961" y="117751"/>
                  </a:cubicBezTo>
                  <a:cubicBezTo>
                    <a:pt x="4388" y="119177"/>
                    <a:pt x="5233" y="119986"/>
                    <a:pt x="6221" y="119986"/>
                  </a:cubicBezTo>
                  <a:lnTo>
                    <a:pt x="22597" y="119986"/>
                  </a:lnTo>
                  <a:cubicBezTo>
                    <a:pt x="24431" y="119986"/>
                    <a:pt x="25704" y="117135"/>
                    <a:pt x="24849" y="114694"/>
                  </a:cubicBezTo>
                  <a:cubicBezTo>
                    <a:pt x="24146" y="113063"/>
                    <a:pt x="23585" y="111432"/>
                    <a:pt x="23015" y="109595"/>
                  </a:cubicBezTo>
                  <a:cubicBezTo>
                    <a:pt x="20897" y="102467"/>
                    <a:pt x="19767" y="94722"/>
                    <a:pt x="19767" y="86579"/>
                  </a:cubicBezTo>
                  <a:cubicBezTo>
                    <a:pt x="19767" y="54599"/>
                    <a:pt x="37843" y="28526"/>
                    <a:pt x="60004" y="28526"/>
                  </a:cubicBezTo>
                  <a:cubicBezTo>
                    <a:pt x="82165" y="28526"/>
                    <a:pt x="100232" y="54599"/>
                    <a:pt x="100232" y="86579"/>
                  </a:cubicBezTo>
                  <a:cubicBezTo>
                    <a:pt x="100232" y="94722"/>
                    <a:pt x="98969" y="102467"/>
                    <a:pt x="96851" y="109595"/>
                  </a:cubicBezTo>
                  <a:cubicBezTo>
                    <a:pt x="96423" y="111432"/>
                    <a:pt x="95720" y="113269"/>
                    <a:pt x="95008" y="115106"/>
                  </a:cubicBezTo>
                  <a:cubicBezTo>
                    <a:pt x="94162" y="117340"/>
                    <a:pt x="95293" y="119986"/>
                    <a:pt x="97126" y="119986"/>
                  </a:cubicBezTo>
                  <a:lnTo>
                    <a:pt x="113787" y="119986"/>
                  </a:lnTo>
                  <a:cubicBezTo>
                    <a:pt x="114775" y="119986"/>
                    <a:pt x="115620" y="119177"/>
                    <a:pt x="115905" y="117957"/>
                  </a:cubicBezTo>
                  <a:cubicBezTo>
                    <a:pt x="116608" y="115106"/>
                    <a:pt x="117321" y="112446"/>
                    <a:pt x="117881" y="109595"/>
                  </a:cubicBezTo>
                  <a:cubicBezTo>
                    <a:pt x="119297" y="102261"/>
                    <a:pt x="120000" y="94530"/>
                    <a:pt x="120000" y="86579"/>
                  </a:cubicBezTo>
                  <a:cubicBezTo>
                    <a:pt x="120000" y="38917"/>
                    <a:pt x="93032" y="0"/>
                    <a:pt x="60004" y="0"/>
                  </a:cubicBezTo>
                  <a:close/>
                </a:path>
              </a:pathLst>
            </a:custGeom>
            <a:solidFill>
              <a:srgbClr val="0483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84"/>
            <p:cNvSpPr/>
            <p:nvPr/>
          </p:nvSpPr>
          <p:spPr>
            <a:xfrm>
              <a:off x="1441332" y="718765"/>
              <a:ext cx="514500" cy="347100"/>
            </a:xfrm>
            <a:custGeom>
              <a:rect b="b" l="l" r="r" t="t"/>
              <a:pathLst>
                <a:path extrusionOk="0" h="120000" w="120000">
                  <a:moveTo>
                    <a:pt x="60003" y="11"/>
                  </a:moveTo>
                  <a:cubicBezTo>
                    <a:pt x="26891" y="11"/>
                    <a:pt x="7" y="39837"/>
                    <a:pt x="7" y="88878"/>
                  </a:cubicBezTo>
                  <a:cubicBezTo>
                    <a:pt x="7" y="96620"/>
                    <a:pt x="784" y="104195"/>
                    <a:pt x="2003" y="111427"/>
                  </a:cubicBezTo>
                  <a:cubicBezTo>
                    <a:pt x="2444" y="113742"/>
                    <a:pt x="2893" y="115880"/>
                    <a:pt x="3446" y="118183"/>
                  </a:cubicBezTo>
                  <a:cubicBezTo>
                    <a:pt x="3670" y="119335"/>
                    <a:pt x="4448" y="119988"/>
                    <a:pt x="5225" y="119988"/>
                  </a:cubicBezTo>
                  <a:lnTo>
                    <a:pt x="17890" y="119988"/>
                  </a:lnTo>
                  <a:cubicBezTo>
                    <a:pt x="19228" y="119988"/>
                    <a:pt x="20223" y="117851"/>
                    <a:pt x="19557" y="116046"/>
                  </a:cubicBezTo>
                  <a:cubicBezTo>
                    <a:pt x="19116" y="114562"/>
                    <a:pt x="18667" y="112911"/>
                    <a:pt x="18339" y="111427"/>
                  </a:cubicBezTo>
                  <a:cubicBezTo>
                    <a:pt x="16559" y="104350"/>
                    <a:pt x="15557" y="96786"/>
                    <a:pt x="15557" y="88878"/>
                  </a:cubicBezTo>
                  <a:cubicBezTo>
                    <a:pt x="15557" y="52507"/>
                    <a:pt x="35556" y="23047"/>
                    <a:pt x="60003" y="23047"/>
                  </a:cubicBezTo>
                  <a:cubicBezTo>
                    <a:pt x="84443" y="23047"/>
                    <a:pt x="104442" y="52507"/>
                    <a:pt x="104442" y="88878"/>
                  </a:cubicBezTo>
                  <a:cubicBezTo>
                    <a:pt x="104442" y="96786"/>
                    <a:pt x="103440" y="104350"/>
                    <a:pt x="101660" y="111427"/>
                  </a:cubicBezTo>
                  <a:cubicBezTo>
                    <a:pt x="101219" y="113077"/>
                    <a:pt x="100778" y="114728"/>
                    <a:pt x="100330" y="116201"/>
                  </a:cubicBezTo>
                  <a:cubicBezTo>
                    <a:pt x="99776" y="118017"/>
                    <a:pt x="100666" y="119988"/>
                    <a:pt x="101997" y="119988"/>
                  </a:cubicBezTo>
                  <a:lnTo>
                    <a:pt x="114886" y="119988"/>
                  </a:lnTo>
                  <a:cubicBezTo>
                    <a:pt x="115663" y="119988"/>
                    <a:pt x="116329" y="119335"/>
                    <a:pt x="116553" y="118183"/>
                  </a:cubicBezTo>
                  <a:cubicBezTo>
                    <a:pt x="117106" y="116046"/>
                    <a:pt x="117555" y="113742"/>
                    <a:pt x="117996" y="111427"/>
                  </a:cubicBezTo>
                  <a:cubicBezTo>
                    <a:pt x="119222" y="104195"/>
                    <a:pt x="120000" y="96620"/>
                    <a:pt x="120000" y="88878"/>
                  </a:cubicBezTo>
                  <a:cubicBezTo>
                    <a:pt x="120000" y="39837"/>
                    <a:pt x="93108" y="11"/>
                    <a:pt x="60003" y="11"/>
                  </a:cubicBezTo>
                  <a:close/>
                </a:path>
              </a:pathLst>
            </a:custGeom>
            <a:solidFill>
              <a:srgbClr val="1AB1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84"/>
            <p:cNvSpPr/>
            <p:nvPr/>
          </p:nvSpPr>
          <p:spPr>
            <a:xfrm>
              <a:off x="1385121" y="558271"/>
              <a:ext cx="455700" cy="338700"/>
            </a:xfrm>
            <a:custGeom>
              <a:rect b="b" l="l" r="r" t="t"/>
              <a:pathLst>
                <a:path extrusionOk="0" h="120000" w="120000">
                  <a:moveTo>
                    <a:pt x="59940" y="0"/>
                  </a:moveTo>
                  <a:cubicBezTo>
                    <a:pt x="26962" y="0"/>
                    <a:pt x="8" y="36282"/>
                    <a:pt x="8" y="80844"/>
                  </a:cubicBezTo>
                  <a:cubicBezTo>
                    <a:pt x="8" y="83376"/>
                    <a:pt x="134" y="85738"/>
                    <a:pt x="261" y="88271"/>
                  </a:cubicBezTo>
                  <a:lnTo>
                    <a:pt x="17935" y="88271"/>
                  </a:lnTo>
                  <a:cubicBezTo>
                    <a:pt x="17682" y="85738"/>
                    <a:pt x="17556" y="83376"/>
                    <a:pt x="17556" y="80844"/>
                  </a:cubicBezTo>
                  <a:cubicBezTo>
                    <a:pt x="17556" y="49285"/>
                    <a:pt x="36614" y="23802"/>
                    <a:pt x="59940" y="23802"/>
                  </a:cubicBezTo>
                  <a:cubicBezTo>
                    <a:pt x="83385" y="23802"/>
                    <a:pt x="102435" y="49285"/>
                    <a:pt x="102435" y="80844"/>
                  </a:cubicBezTo>
                  <a:cubicBezTo>
                    <a:pt x="102435" y="81854"/>
                    <a:pt x="102317" y="82865"/>
                    <a:pt x="102317" y="83876"/>
                  </a:cubicBezTo>
                  <a:cubicBezTo>
                    <a:pt x="101811" y="95527"/>
                    <a:pt x="98799" y="106327"/>
                    <a:pt x="93787" y="115105"/>
                  </a:cubicBezTo>
                  <a:cubicBezTo>
                    <a:pt x="92657" y="117126"/>
                    <a:pt x="93787" y="120000"/>
                    <a:pt x="95669" y="120000"/>
                  </a:cubicBezTo>
                  <a:lnTo>
                    <a:pt x="110964" y="120000"/>
                  </a:lnTo>
                  <a:cubicBezTo>
                    <a:pt x="111841" y="120000"/>
                    <a:pt x="112592" y="119488"/>
                    <a:pt x="112972" y="118478"/>
                  </a:cubicBezTo>
                  <a:cubicBezTo>
                    <a:pt x="117106" y="108007"/>
                    <a:pt x="119493" y="96367"/>
                    <a:pt x="119865" y="83876"/>
                  </a:cubicBezTo>
                  <a:cubicBezTo>
                    <a:pt x="119865" y="82865"/>
                    <a:pt x="119991" y="81854"/>
                    <a:pt x="119991" y="80844"/>
                  </a:cubicBezTo>
                  <a:cubicBezTo>
                    <a:pt x="119991" y="36282"/>
                    <a:pt x="93037" y="0"/>
                    <a:pt x="59940" y="0"/>
                  </a:cubicBezTo>
                  <a:close/>
                </a:path>
              </a:pathLst>
            </a:custGeom>
            <a:solidFill>
              <a:srgbClr val="0483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84"/>
            <p:cNvSpPr/>
            <p:nvPr/>
          </p:nvSpPr>
          <p:spPr>
            <a:xfrm>
              <a:off x="2083821" y="620667"/>
              <a:ext cx="131400" cy="183900"/>
            </a:xfrm>
            <a:custGeom>
              <a:rect b="b" l="l" r="r" t="t"/>
              <a:pathLst>
                <a:path extrusionOk="0" h="120000" w="120000">
                  <a:moveTo>
                    <a:pt x="64797" y="13052"/>
                  </a:moveTo>
                  <a:cubicBezTo>
                    <a:pt x="84778" y="13052"/>
                    <a:pt x="98264" y="22694"/>
                    <a:pt x="98264" y="36060"/>
                  </a:cubicBezTo>
                  <a:cubicBezTo>
                    <a:pt x="98264" y="49426"/>
                    <a:pt x="84778" y="58755"/>
                    <a:pt x="64797" y="58755"/>
                  </a:cubicBezTo>
                  <a:lnTo>
                    <a:pt x="20887" y="58755"/>
                  </a:lnTo>
                  <a:lnTo>
                    <a:pt x="20887" y="13052"/>
                  </a:lnTo>
                  <a:close/>
                  <a:moveTo>
                    <a:pt x="0" y="0"/>
                  </a:moveTo>
                  <a:lnTo>
                    <a:pt x="0" y="120000"/>
                  </a:lnTo>
                  <a:lnTo>
                    <a:pt x="20887" y="120000"/>
                  </a:lnTo>
                  <a:lnTo>
                    <a:pt x="20887" y="72121"/>
                  </a:lnTo>
                  <a:lnTo>
                    <a:pt x="67401" y="72121"/>
                  </a:lnTo>
                  <a:cubicBezTo>
                    <a:pt x="100429" y="72121"/>
                    <a:pt x="120000" y="55638"/>
                    <a:pt x="120000" y="36060"/>
                  </a:cubicBezTo>
                  <a:cubicBezTo>
                    <a:pt x="120000" y="16482"/>
                    <a:pt x="100867" y="0"/>
                    <a:pt x="67401" y="0"/>
                  </a:cubicBez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84"/>
            <p:cNvSpPr/>
            <p:nvPr/>
          </p:nvSpPr>
          <p:spPr>
            <a:xfrm>
              <a:off x="2235726" y="624481"/>
              <a:ext cx="27600" cy="180000"/>
            </a:xfrm>
            <a:custGeom>
              <a:rect b="b" l="l" r="r" t="t"/>
              <a:pathLst>
                <a:path extrusionOk="0" h="120000" w="120000">
                  <a:moveTo>
                    <a:pt x="60069" y="0"/>
                  </a:moveTo>
                  <a:cubicBezTo>
                    <a:pt x="26975" y="0"/>
                    <a:pt x="139" y="4122"/>
                    <a:pt x="139" y="9206"/>
                  </a:cubicBezTo>
                  <a:cubicBezTo>
                    <a:pt x="139" y="14289"/>
                    <a:pt x="26975" y="18412"/>
                    <a:pt x="60069" y="18412"/>
                  </a:cubicBezTo>
                  <a:cubicBezTo>
                    <a:pt x="93163" y="18412"/>
                    <a:pt x="120000" y="14289"/>
                    <a:pt x="120000" y="9206"/>
                  </a:cubicBezTo>
                  <a:cubicBezTo>
                    <a:pt x="120000" y="4122"/>
                    <a:pt x="93163" y="0"/>
                    <a:pt x="60069" y="0"/>
                  </a:cubicBezTo>
                  <a:close/>
                  <a:moveTo>
                    <a:pt x="16685" y="31100"/>
                  </a:moveTo>
                  <a:lnTo>
                    <a:pt x="16685" y="120000"/>
                  </a:lnTo>
                  <a:lnTo>
                    <a:pt x="105538" y="120000"/>
                  </a:lnTo>
                  <a:lnTo>
                    <a:pt x="105538" y="31100"/>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84"/>
            <p:cNvSpPr/>
            <p:nvPr/>
          </p:nvSpPr>
          <p:spPr>
            <a:xfrm>
              <a:off x="2279567" y="671142"/>
              <a:ext cx="133500" cy="133500"/>
            </a:xfrm>
            <a:custGeom>
              <a:rect b="b" l="l" r="r" t="t"/>
              <a:pathLst>
                <a:path extrusionOk="0" h="120000" w="120000">
                  <a:moveTo>
                    <a:pt x="0" y="0"/>
                  </a:moveTo>
                  <a:lnTo>
                    <a:pt x="50139" y="120000"/>
                  </a:lnTo>
                  <a:lnTo>
                    <a:pt x="70264" y="120000"/>
                  </a:lnTo>
                  <a:lnTo>
                    <a:pt x="119971" y="0"/>
                  </a:lnTo>
                  <a:lnTo>
                    <a:pt x="99846" y="0"/>
                  </a:lnTo>
                  <a:lnTo>
                    <a:pt x="60000" y="98145"/>
                  </a:lnTo>
                  <a:lnTo>
                    <a:pt x="20153" y="0"/>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84"/>
            <p:cNvSpPr/>
            <p:nvPr/>
          </p:nvSpPr>
          <p:spPr>
            <a:xfrm>
              <a:off x="2419582" y="667809"/>
              <a:ext cx="132000" cy="139500"/>
            </a:xfrm>
            <a:custGeom>
              <a:rect b="b" l="l" r="r" t="t"/>
              <a:pathLst>
                <a:path extrusionOk="0" h="120000" w="120000">
                  <a:moveTo>
                    <a:pt x="59781" y="15981"/>
                  </a:moveTo>
                  <a:cubicBezTo>
                    <a:pt x="85780" y="15981"/>
                    <a:pt x="100063" y="36867"/>
                    <a:pt x="100063" y="60206"/>
                  </a:cubicBezTo>
                  <a:cubicBezTo>
                    <a:pt x="100063" y="83545"/>
                    <a:pt x="85780" y="104431"/>
                    <a:pt x="59781" y="104431"/>
                  </a:cubicBezTo>
                  <a:cubicBezTo>
                    <a:pt x="34219" y="104431"/>
                    <a:pt x="19499" y="83545"/>
                    <a:pt x="19499" y="60206"/>
                  </a:cubicBezTo>
                  <a:cubicBezTo>
                    <a:pt x="19499" y="36867"/>
                    <a:pt x="34219" y="15981"/>
                    <a:pt x="59781" y="15981"/>
                  </a:cubicBezTo>
                  <a:close/>
                  <a:moveTo>
                    <a:pt x="59781" y="0"/>
                  </a:moveTo>
                  <a:cubicBezTo>
                    <a:pt x="22968" y="0"/>
                    <a:pt x="0" y="27030"/>
                    <a:pt x="0" y="60206"/>
                  </a:cubicBezTo>
                  <a:cubicBezTo>
                    <a:pt x="0" y="93382"/>
                    <a:pt x="22968" y="120000"/>
                    <a:pt x="59781" y="120000"/>
                  </a:cubicBezTo>
                  <a:cubicBezTo>
                    <a:pt x="96594" y="120000"/>
                    <a:pt x="120000" y="93382"/>
                    <a:pt x="120000" y="60206"/>
                  </a:cubicBezTo>
                  <a:cubicBezTo>
                    <a:pt x="120000" y="27030"/>
                    <a:pt x="96594" y="0"/>
                    <a:pt x="59781" y="0"/>
                  </a:cubicBez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84"/>
            <p:cNvSpPr/>
            <p:nvPr/>
          </p:nvSpPr>
          <p:spPr>
            <a:xfrm>
              <a:off x="2561969" y="634928"/>
              <a:ext cx="76200" cy="172500"/>
            </a:xfrm>
            <a:custGeom>
              <a:rect b="b" l="l" r="r" t="t"/>
              <a:pathLst>
                <a:path extrusionOk="0" h="120000" w="120000">
                  <a:moveTo>
                    <a:pt x="34501" y="22"/>
                  </a:moveTo>
                  <a:lnTo>
                    <a:pt x="34501" y="25199"/>
                  </a:lnTo>
                  <a:lnTo>
                    <a:pt x="50" y="25199"/>
                  </a:lnTo>
                  <a:lnTo>
                    <a:pt x="50" y="37799"/>
                  </a:lnTo>
                  <a:lnTo>
                    <a:pt x="34501" y="37799"/>
                  </a:lnTo>
                  <a:lnTo>
                    <a:pt x="34501" y="98457"/>
                  </a:lnTo>
                  <a:cubicBezTo>
                    <a:pt x="34501" y="112373"/>
                    <a:pt x="50239" y="120000"/>
                    <a:pt x="81008" y="120000"/>
                  </a:cubicBezTo>
                  <a:cubicBezTo>
                    <a:pt x="100479" y="120000"/>
                    <a:pt x="111727" y="117680"/>
                    <a:pt x="120000" y="114357"/>
                  </a:cubicBezTo>
                  <a:lnTo>
                    <a:pt x="110214" y="103430"/>
                  </a:lnTo>
                  <a:cubicBezTo>
                    <a:pt x="106481" y="105749"/>
                    <a:pt x="97503" y="107400"/>
                    <a:pt x="88474" y="107400"/>
                  </a:cubicBezTo>
                  <a:cubicBezTo>
                    <a:pt x="74249" y="107400"/>
                    <a:pt x="67490" y="102427"/>
                    <a:pt x="67490" y="95469"/>
                  </a:cubicBezTo>
                  <a:lnTo>
                    <a:pt x="67490" y="37799"/>
                  </a:lnTo>
                  <a:lnTo>
                    <a:pt x="109508" y="37799"/>
                  </a:lnTo>
                  <a:lnTo>
                    <a:pt x="109508" y="25199"/>
                  </a:lnTo>
                  <a:lnTo>
                    <a:pt x="67490" y="25199"/>
                  </a:lnTo>
                  <a:lnTo>
                    <a:pt x="67490" y="22"/>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84"/>
            <p:cNvSpPr/>
            <p:nvPr/>
          </p:nvSpPr>
          <p:spPr>
            <a:xfrm>
              <a:off x="2650549" y="667809"/>
              <a:ext cx="111600" cy="139500"/>
            </a:xfrm>
            <a:custGeom>
              <a:rect b="b" l="l" r="r" t="t"/>
              <a:pathLst>
                <a:path extrusionOk="0" h="120000" w="120000">
                  <a:moveTo>
                    <a:pt x="58465" y="57340"/>
                  </a:moveTo>
                  <a:cubicBezTo>
                    <a:pt x="73848" y="57340"/>
                    <a:pt x="89232" y="62245"/>
                    <a:pt x="97924" y="71669"/>
                  </a:cubicBezTo>
                  <a:lnTo>
                    <a:pt x="97924" y="93382"/>
                  </a:lnTo>
                  <a:cubicBezTo>
                    <a:pt x="89232" y="102805"/>
                    <a:pt x="73848" y="107297"/>
                    <a:pt x="58465" y="107297"/>
                  </a:cubicBezTo>
                  <a:cubicBezTo>
                    <a:pt x="37459" y="107297"/>
                    <a:pt x="23110" y="97047"/>
                    <a:pt x="23110" y="82305"/>
                  </a:cubicBezTo>
                  <a:cubicBezTo>
                    <a:pt x="23110" y="67977"/>
                    <a:pt x="37459" y="57340"/>
                    <a:pt x="58465" y="57340"/>
                  </a:cubicBezTo>
                  <a:close/>
                  <a:moveTo>
                    <a:pt x="64604" y="0"/>
                  </a:moveTo>
                  <a:cubicBezTo>
                    <a:pt x="41046" y="0"/>
                    <a:pt x="22592" y="6144"/>
                    <a:pt x="7208" y="18847"/>
                  </a:cubicBezTo>
                  <a:lnTo>
                    <a:pt x="17453" y="31549"/>
                  </a:lnTo>
                  <a:cubicBezTo>
                    <a:pt x="30284" y="20473"/>
                    <a:pt x="44633" y="15568"/>
                    <a:pt x="61534" y="15568"/>
                  </a:cubicBezTo>
                  <a:cubicBezTo>
                    <a:pt x="82575" y="15568"/>
                    <a:pt x="97924" y="24165"/>
                    <a:pt x="97924" y="39733"/>
                  </a:cubicBezTo>
                  <a:lnTo>
                    <a:pt x="97924" y="60206"/>
                  </a:lnTo>
                  <a:cubicBezTo>
                    <a:pt x="86162" y="49570"/>
                    <a:pt x="69744" y="44638"/>
                    <a:pt x="50255" y="44638"/>
                  </a:cubicBezTo>
                  <a:cubicBezTo>
                    <a:pt x="26179" y="44638"/>
                    <a:pt x="34" y="56514"/>
                    <a:pt x="34" y="82305"/>
                  </a:cubicBezTo>
                  <a:cubicBezTo>
                    <a:pt x="34" y="107297"/>
                    <a:pt x="26179" y="120000"/>
                    <a:pt x="50255" y="120000"/>
                  </a:cubicBezTo>
                  <a:cubicBezTo>
                    <a:pt x="69744" y="120000"/>
                    <a:pt x="86162" y="114654"/>
                    <a:pt x="97924" y="104431"/>
                  </a:cubicBezTo>
                  <a:lnTo>
                    <a:pt x="97924" y="117547"/>
                  </a:lnTo>
                  <a:lnTo>
                    <a:pt x="119965" y="117547"/>
                  </a:lnTo>
                  <a:lnTo>
                    <a:pt x="119965" y="38493"/>
                  </a:lnTo>
                  <a:cubicBezTo>
                    <a:pt x="119965" y="11076"/>
                    <a:pt x="94854" y="0"/>
                    <a:pt x="64604" y="0"/>
                  </a:cubicBez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84"/>
            <p:cNvSpPr/>
            <p:nvPr/>
          </p:nvSpPr>
          <p:spPr>
            <a:xfrm>
              <a:off x="2798672" y="620667"/>
              <a:ext cx="21000" cy="183900"/>
            </a:xfrm>
            <a:custGeom>
              <a:rect b="b" l="l" r="r" t="t"/>
              <a:pathLst>
                <a:path extrusionOk="0" h="120000" w="120000">
                  <a:moveTo>
                    <a:pt x="183" y="0"/>
                  </a:moveTo>
                  <a:lnTo>
                    <a:pt x="183" y="120000"/>
                  </a:lnTo>
                  <a:lnTo>
                    <a:pt x="120000" y="120000"/>
                  </a:lnTo>
                  <a:lnTo>
                    <a:pt x="120000" y="0"/>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84"/>
            <p:cNvSpPr/>
            <p:nvPr/>
          </p:nvSpPr>
          <p:spPr>
            <a:xfrm>
              <a:off x="2071418" y="879259"/>
              <a:ext cx="174900" cy="190200"/>
            </a:xfrm>
            <a:custGeom>
              <a:rect b="b" l="l" r="r" t="t"/>
              <a:pathLst>
                <a:path extrusionOk="0" h="120000" w="120000">
                  <a:moveTo>
                    <a:pt x="67358" y="20"/>
                  </a:moveTo>
                  <a:cubicBezTo>
                    <a:pt x="29433" y="20"/>
                    <a:pt x="21" y="24360"/>
                    <a:pt x="21" y="60151"/>
                  </a:cubicBezTo>
                  <a:cubicBezTo>
                    <a:pt x="21" y="95639"/>
                    <a:pt x="29433" y="119979"/>
                    <a:pt x="67358" y="119979"/>
                  </a:cubicBezTo>
                  <a:cubicBezTo>
                    <a:pt x="95142" y="119979"/>
                    <a:pt x="110848" y="105857"/>
                    <a:pt x="120000" y="91411"/>
                  </a:cubicBezTo>
                  <a:lnTo>
                    <a:pt x="96791" y="81193"/>
                  </a:lnTo>
                  <a:cubicBezTo>
                    <a:pt x="91556" y="90824"/>
                    <a:pt x="80447" y="98027"/>
                    <a:pt x="67358" y="98027"/>
                  </a:cubicBezTo>
                  <a:cubicBezTo>
                    <a:pt x="44480" y="98027"/>
                    <a:pt x="27805" y="81800"/>
                    <a:pt x="27805" y="60151"/>
                  </a:cubicBezTo>
                  <a:cubicBezTo>
                    <a:pt x="27805" y="38199"/>
                    <a:pt x="44480" y="21972"/>
                    <a:pt x="67358" y="21972"/>
                  </a:cubicBezTo>
                  <a:cubicBezTo>
                    <a:pt x="80447" y="21972"/>
                    <a:pt x="91556" y="29479"/>
                    <a:pt x="96791" y="38806"/>
                  </a:cubicBezTo>
                  <a:lnTo>
                    <a:pt x="120000" y="28285"/>
                  </a:lnTo>
                  <a:cubicBezTo>
                    <a:pt x="111178" y="13839"/>
                    <a:pt x="95142" y="20"/>
                    <a:pt x="67358" y="20"/>
                  </a:cubicBez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4"/>
            <p:cNvSpPr/>
            <p:nvPr/>
          </p:nvSpPr>
          <p:spPr>
            <a:xfrm>
              <a:off x="2263351" y="882111"/>
              <a:ext cx="34800" cy="183900"/>
            </a:xfrm>
            <a:custGeom>
              <a:rect b="b" l="l" r="r" t="t"/>
              <a:pathLst>
                <a:path extrusionOk="0" h="120000" w="120000">
                  <a:moveTo>
                    <a:pt x="110" y="20"/>
                  </a:moveTo>
                  <a:lnTo>
                    <a:pt x="110" y="119979"/>
                  </a:lnTo>
                  <a:lnTo>
                    <a:pt x="120000" y="119979"/>
                  </a:lnTo>
                  <a:lnTo>
                    <a:pt x="120000" y="20"/>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84"/>
            <p:cNvSpPr/>
            <p:nvPr/>
          </p:nvSpPr>
          <p:spPr>
            <a:xfrm>
              <a:off x="2320043" y="929733"/>
              <a:ext cx="140400" cy="139500"/>
            </a:xfrm>
            <a:custGeom>
              <a:rect b="b" l="l" r="r" t="t"/>
              <a:pathLst>
                <a:path extrusionOk="0" h="120000" w="120000">
                  <a:moveTo>
                    <a:pt x="59794" y="26639"/>
                  </a:moveTo>
                  <a:cubicBezTo>
                    <a:pt x="78513" y="26639"/>
                    <a:pt x="89076" y="42203"/>
                    <a:pt x="89076" y="59807"/>
                  </a:cubicBezTo>
                  <a:cubicBezTo>
                    <a:pt x="89076" y="77823"/>
                    <a:pt x="78513" y="93360"/>
                    <a:pt x="59794" y="93360"/>
                  </a:cubicBezTo>
                  <a:cubicBezTo>
                    <a:pt x="41486" y="93360"/>
                    <a:pt x="30923" y="77823"/>
                    <a:pt x="30923" y="59807"/>
                  </a:cubicBezTo>
                  <a:cubicBezTo>
                    <a:pt x="30923" y="42203"/>
                    <a:pt x="41486" y="26639"/>
                    <a:pt x="59794" y="26639"/>
                  </a:cubicBezTo>
                  <a:close/>
                  <a:moveTo>
                    <a:pt x="59794" y="27"/>
                  </a:moveTo>
                  <a:cubicBezTo>
                    <a:pt x="22385" y="27"/>
                    <a:pt x="0" y="27465"/>
                    <a:pt x="0" y="59807"/>
                  </a:cubicBezTo>
                  <a:cubicBezTo>
                    <a:pt x="0" y="92561"/>
                    <a:pt x="22385" y="119972"/>
                    <a:pt x="59794" y="119972"/>
                  </a:cubicBezTo>
                  <a:cubicBezTo>
                    <a:pt x="97614" y="119972"/>
                    <a:pt x="119972" y="92561"/>
                    <a:pt x="119972" y="59807"/>
                  </a:cubicBezTo>
                  <a:cubicBezTo>
                    <a:pt x="119972" y="27465"/>
                    <a:pt x="97614" y="27"/>
                    <a:pt x="59794" y="27"/>
                  </a:cubicBez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84"/>
            <p:cNvSpPr/>
            <p:nvPr/>
          </p:nvSpPr>
          <p:spPr>
            <a:xfrm>
              <a:off x="2482427" y="933066"/>
              <a:ext cx="124800" cy="136200"/>
            </a:xfrm>
            <a:custGeom>
              <a:rect b="b" l="l" r="r" t="t"/>
              <a:pathLst>
                <a:path extrusionOk="0" h="120000" w="120000">
                  <a:moveTo>
                    <a:pt x="30" y="28"/>
                  </a:moveTo>
                  <a:lnTo>
                    <a:pt x="30" y="83057"/>
                  </a:lnTo>
                  <a:cubicBezTo>
                    <a:pt x="30" y="106142"/>
                    <a:pt x="12847" y="119971"/>
                    <a:pt x="41222" y="119971"/>
                  </a:cubicBezTo>
                  <a:cubicBezTo>
                    <a:pt x="61833" y="119971"/>
                    <a:pt x="77422" y="111166"/>
                    <a:pt x="86110" y="102361"/>
                  </a:cubicBezTo>
                  <a:lnTo>
                    <a:pt x="86110" y="117036"/>
                  </a:lnTo>
                  <a:lnTo>
                    <a:pt x="120000" y="117036"/>
                  </a:lnTo>
                  <a:lnTo>
                    <a:pt x="120000" y="28"/>
                  </a:lnTo>
                  <a:lnTo>
                    <a:pt x="86110" y="28"/>
                  </a:lnTo>
                  <a:lnTo>
                    <a:pt x="86110" y="79303"/>
                  </a:lnTo>
                  <a:cubicBezTo>
                    <a:pt x="80164" y="86020"/>
                    <a:pt x="70089" y="92709"/>
                    <a:pt x="56811" y="92709"/>
                  </a:cubicBezTo>
                  <a:cubicBezTo>
                    <a:pt x="42608" y="92709"/>
                    <a:pt x="33458" y="87262"/>
                    <a:pt x="33458" y="70921"/>
                  </a:cubicBezTo>
                  <a:lnTo>
                    <a:pt x="33458" y="28"/>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84"/>
            <p:cNvSpPr/>
            <p:nvPr/>
          </p:nvSpPr>
          <p:spPr>
            <a:xfrm>
              <a:off x="2629622" y="882111"/>
              <a:ext cx="135300" cy="187200"/>
            </a:xfrm>
            <a:custGeom>
              <a:rect b="b" l="l" r="r" t="t"/>
              <a:pathLst>
                <a:path extrusionOk="0" h="120000" w="120000">
                  <a:moveTo>
                    <a:pt x="61691" y="50386"/>
                  </a:moveTo>
                  <a:cubicBezTo>
                    <a:pt x="72238" y="50386"/>
                    <a:pt x="83667" y="54351"/>
                    <a:pt x="88727" y="60143"/>
                  </a:cubicBezTo>
                  <a:lnTo>
                    <a:pt x="88727" y="90380"/>
                  </a:lnTo>
                  <a:cubicBezTo>
                    <a:pt x="83667" y="95864"/>
                    <a:pt x="72238" y="100136"/>
                    <a:pt x="61691" y="100136"/>
                  </a:cubicBezTo>
                  <a:cubicBezTo>
                    <a:pt x="44349" y="100136"/>
                    <a:pt x="32125" y="90071"/>
                    <a:pt x="32125" y="75426"/>
                  </a:cubicBezTo>
                  <a:cubicBezTo>
                    <a:pt x="32125" y="60451"/>
                    <a:pt x="44349" y="50386"/>
                    <a:pt x="61691" y="50386"/>
                  </a:cubicBezTo>
                  <a:close/>
                  <a:moveTo>
                    <a:pt x="88727" y="20"/>
                  </a:moveTo>
                  <a:lnTo>
                    <a:pt x="88727" y="43669"/>
                  </a:lnTo>
                  <a:cubicBezTo>
                    <a:pt x="79431" y="34816"/>
                    <a:pt x="66325" y="30544"/>
                    <a:pt x="52395" y="30544"/>
                  </a:cubicBezTo>
                  <a:cubicBezTo>
                    <a:pt x="21975" y="30544"/>
                    <a:pt x="0" y="47326"/>
                    <a:pt x="0" y="75426"/>
                  </a:cubicBezTo>
                  <a:cubicBezTo>
                    <a:pt x="0" y="103813"/>
                    <a:pt x="22402" y="119979"/>
                    <a:pt x="52395" y="119979"/>
                  </a:cubicBezTo>
                  <a:cubicBezTo>
                    <a:pt x="66325" y="119979"/>
                    <a:pt x="79431" y="115398"/>
                    <a:pt x="88727" y="106853"/>
                  </a:cubicBezTo>
                  <a:lnTo>
                    <a:pt x="88727" y="117843"/>
                  </a:lnTo>
                  <a:lnTo>
                    <a:pt x="120000" y="117843"/>
                  </a:lnTo>
                  <a:lnTo>
                    <a:pt x="120000" y="20"/>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84"/>
            <p:cNvSpPr/>
            <p:nvPr/>
          </p:nvSpPr>
          <p:spPr>
            <a:xfrm>
              <a:off x="2868215" y="882111"/>
              <a:ext cx="129900" cy="183900"/>
            </a:xfrm>
            <a:custGeom>
              <a:rect b="b" l="l" r="r" t="t"/>
              <a:pathLst>
                <a:path extrusionOk="0" h="120000" w="120000">
                  <a:moveTo>
                    <a:pt x="29" y="20"/>
                  </a:moveTo>
                  <a:lnTo>
                    <a:pt x="29" y="119979"/>
                  </a:lnTo>
                  <a:lnTo>
                    <a:pt x="36047" y="119979"/>
                  </a:lnTo>
                  <a:lnTo>
                    <a:pt x="36047" y="70561"/>
                  </a:lnTo>
                  <a:lnTo>
                    <a:pt x="118225" y="70561"/>
                  </a:lnTo>
                  <a:lnTo>
                    <a:pt x="118225" y="47870"/>
                  </a:lnTo>
                  <a:lnTo>
                    <a:pt x="36047" y="47870"/>
                  </a:lnTo>
                  <a:lnTo>
                    <a:pt x="36047" y="22711"/>
                  </a:lnTo>
                  <a:lnTo>
                    <a:pt x="120000" y="22711"/>
                  </a:lnTo>
                  <a:lnTo>
                    <a:pt x="120000" y="20"/>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84"/>
            <p:cNvSpPr/>
            <p:nvPr/>
          </p:nvSpPr>
          <p:spPr>
            <a:xfrm>
              <a:off x="3011564" y="929733"/>
              <a:ext cx="141000" cy="139500"/>
            </a:xfrm>
            <a:custGeom>
              <a:rect b="b" l="l" r="r" t="t"/>
              <a:pathLst>
                <a:path extrusionOk="0" h="120000" w="120000">
                  <a:moveTo>
                    <a:pt x="60000" y="26639"/>
                  </a:moveTo>
                  <a:cubicBezTo>
                    <a:pt x="78245" y="26639"/>
                    <a:pt x="88772" y="42203"/>
                    <a:pt x="88772" y="59807"/>
                  </a:cubicBezTo>
                  <a:cubicBezTo>
                    <a:pt x="88772" y="77823"/>
                    <a:pt x="78245" y="93360"/>
                    <a:pt x="60000" y="93360"/>
                  </a:cubicBezTo>
                  <a:cubicBezTo>
                    <a:pt x="41372" y="93360"/>
                    <a:pt x="30818" y="77823"/>
                    <a:pt x="30818" y="59807"/>
                  </a:cubicBezTo>
                  <a:cubicBezTo>
                    <a:pt x="30818" y="42203"/>
                    <a:pt x="41372" y="26639"/>
                    <a:pt x="60000" y="26639"/>
                  </a:cubicBezTo>
                  <a:close/>
                  <a:moveTo>
                    <a:pt x="60000" y="27"/>
                  </a:moveTo>
                  <a:cubicBezTo>
                    <a:pt x="22718" y="27"/>
                    <a:pt x="27" y="27465"/>
                    <a:pt x="27" y="59807"/>
                  </a:cubicBezTo>
                  <a:cubicBezTo>
                    <a:pt x="27" y="92561"/>
                    <a:pt x="22718" y="119972"/>
                    <a:pt x="60000" y="119972"/>
                  </a:cubicBezTo>
                  <a:cubicBezTo>
                    <a:pt x="97281" y="119972"/>
                    <a:pt x="120000" y="92561"/>
                    <a:pt x="120000" y="59807"/>
                  </a:cubicBezTo>
                  <a:cubicBezTo>
                    <a:pt x="120000" y="27465"/>
                    <a:pt x="97281" y="27"/>
                    <a:pt x="60000" y="27"/>
                  </a:cubicBez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84"/>
            <p:cNvSpPr/>
            <p:nvPr/>
          </p:nvSpPr>
          <p:spPr>
            <a:xfrm>
              <a:off x="3173980" y="933066"/>
              <a:ext cx="124800" cy="136200"/>
            </a:xfrm>
            <a:custGeom>
              <a:rect b="b" l="l" r="r" t="t"/>
              <a:pathLst>
                <a:path extrusionOk="0" h="120000" w="120000">
                  <a:moveTo>
                    <a:pt x="0" y="28"/>
                  </a:moveTo>
                  <a:lnTo>
                    <a:pt x="0" y="83057"/>
                  </a:lnTo>
                  <a:cubicBezTo>
                    <a:pt x="0" y="106142"/>
                    <a:pt x="13281" y="119971"/>
                    <a:pt x="41232" y="119971"/>
                  </a:cubicBezTo>
                  <a:cubicBezTo>
                    <a:pt x="62280" y="119971"/>
                    <a:pt x="77411" y="111166"/>
                    <a:pt x="86101" y="102361"/>
                  </a:cubicBezTo>
                  <a:lnTo>
                    <a:pt x="86101" y="117036"/>
                  </a:lnTo>
                  <a:lnTo>
                    <a:pt x="120000" y="117036"/>
                  </a:lnTo>
                  <a:lnTo>
                    <a:pt x="120000" y="28"/>
                  </a:lnTo>
                  <a:lnTo>
                    <a:pt x="86101" y="28"/>
                  </a:lnTo>
                  <a:lnTo>
                    <a:pt x="86101" y="79303"/>
                  </a:lnTo>
                  <a:cubicBezTo>
                    <a:pt x="80616" y="86020"/>
                    <a:pt x="70077" y="92709"/>
                    <a:pt x="57257" y="92709"/>
                  </a:cubicBezTo>
                  <a:cubicBezTo>
                    <a:pt x="42588" y="92709"/>
                    <a:pt x="33436" y="87262"/>
                    <a:pt x="33436" y="70921"/>
                  </a:cubicBezTo>
                  <a:lnTo>
                    <a:pt x="33436" y="28"/>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84"/>
            <p:cNvSpPr/>
            <p:nvPr/>
          </p:nvSpPr>
          <p:spPr>
            <a:xfrm>
              <a:off x="3328289" y="929733"/>
              <a:ext cx="124800" cy="136200"/>
            </a:xfrm>
            <a:custGeom>
              <a:rect b="b" l="l" r="r" t="t"/>
              <a:pathLst>
                <a:path extrusionOk="0" h="120000" w="120000">
                  <a:moveTo>
                    <a:pt x="78767" y="28"/>
                  </a:moveTo>
                  <a:cubicBezTo>
                    <a:pt x="57719" y="28"/>
                    <a:pt x="42157" y="9256"/>
                    <a:pt x="33898" y="18062"/>
                  </a:cubicBezTo>
                  <a:lnTo>
                    <a:pt x="33898" y="2963"/>
                  </a:lnTo>
                  <a:lnTo>
                    <a:pt x="0" y="2963"/>
                  </a:lnTo>
                  <a:lnTo>
                    <a:pt x="0" y="119971"/>
                  </a:lnTo>
                  <a:lnTo>
                    <a:pt x="33898" y="119971"/>
                  </a:lnTo>
                  <a:lnTo>
                    <a:pt x="33898" y="41119"/>
                  </a:lnTo>
                  <a:cubicBezTo>
                    <a:pt x="39383" y="34007"/>
                    <a:pt x="49922" y="27290"/>
                    <a:pt x="63204" y="27290"/>
                  </a:cubicBezTo>
                  <a:cubicBezTo>
                    <a:pt x="77411" y="27290"/>
                    <a:pt x="86563" y="32737"/>
                    <a:pt x="86563" y="49106"/>
                  </a:cubicBezTo>
                  <a:lnTo>
                    <a:pt x="86563" y="119971"/>
                  </a:lnTo>
                  <a:lnTo>
                    <a:pt x="120000" y="119971"/>
                  </a:lnTo>
                  <a:lnTo>
                    <a:pt x="120000" y="37365"/>
                  </a:lnTo>
                  <a:cubicBezTo>
                    <a:pt x="120000" y="14703"/>
                    <a:pt x="106718" y="28"/>
                    <a:pt x="78767" y="28"/>
                  </a:cubicBez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4"/>
            <p:cNvSpPr/>
            <p:nvPr/>
          </p:nvSpPr>
          <p:spPr>
            <a:xfrm>
              <a:off x="3475451" y="882111"/>
              <a:ext cx="135300" cy="187200"/>
            </a:xfrm>
            <a:custGeom>
              <a:rect b="b" l="l" r="r" t="t"/>
              <a:pathLst>
                <a:path extrusionOk="0" h="120000" w="120000">
                  <a:moveTo>
                    <a:pt x="61676" y="50386"/>
                  </a:moveTo>
                  <a:cubicBezTo>
                    <a:pt x="72250" y="50386"/>
                    <a:pt x="83647" y="54351"/>
                    <a:pt x="88706" y="60143"/>
                  </a:cubicBezTo>
                  <a:lnTo>
                    <a:pt x="88706" y="90380"/>
                  </a:lnTo>
                  <a:cubicBezTo>
                    <a:pt x="83647" y="95864"/>
                    <a:pt x="72250" y="100136"/>
                    <a:pt x="61676" y="100136"/>
                  </a:cubicBezTo>
                  <a:cubicBezTo>
                    <a:pt x="44367" y="100136"/>
                    <a:pt x="32117" y="90071"/>
                    <a:pt x="32117" y="75426"/>
                  </a:cubicBezTo>
                  <a:cubicBezTo>
                    <a:pt x="32117" y="60451"/>
                    <a:pt x="44367" y="50386"/>
                    <a:pt x="61676" y="50386"/>
                  </a:cubicBezTo>
                  <a:close/>
                  <a:moveTo>
                    <a:pt x="88706" y="20"/>
                  </a:moveTo>
                  <a:lnTo>
                    <a:pt x="88706" y="43669"/>
                  </a:lnTo>
                  <a:cubicBezTo>
                    <a:pt x="79412" y="34816"/>
                    <a:pt x="66338" y="30544"/>
                    <a:pt x="52382" y="30544"/>
                  </a:cubicBezTo>
                  <a:cubicBezTo>
                    <a:pt x="22396" y="30544"/>
                    <a:pt x="0" y="47326"/>
                    <a:pt x="0" y="75426"/>
                  </a:cubicBezTo>
                  <a:cubicBezTo>
                    <a:pt x="0" y="103813"/>
                    <a:pt x="22396" y="119979"/>
                    <a:pt x="52382" y="119979"/>
                  </a:cubicBezTo>
                  <a:cubicBezTo>
                    <a:pt x="66338" y="119979"/>
                    <a:pt x="79412" y="115398"/>
                    <a:pt x="88706" y="106853"/>
                  </a:cubicBezTo>
                  <a:lnTo>
                    <a:pt x="88706" y="117843"/>
                  </a:lnTo>
                  <a:lnTo>
                    <a:pt x="119971" y="117843"/>
                  </a:lnTo>
                  <a:lnTo>
                    <a:pt x="119971" y="20"/>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84"/>
            <p:cNvSpPr/>
            <p:nvPr/>
          </p:nvSpPr>
          <p:spPr>
            <a:xfrm>
              <a:off x="3640720" y="929733"/>
              <a:ext cx="77100" cy="136200"/>
            </a:xfrm>
            <a:custGeom>
              <a:rect b="b" l="l" r="r" t="t"/>
              <a:pathLst>
                <a:path extrusionOk="0" h="120000" w="120000">
                  <a:moveTo>
                    <a:pt x="120000" y="28"/>
                  </a:moveTo>
                  <a:cubicBezTo>
                    <a:pt x="94086" y="28"/>
                    <a:pt x="68870" y="8410"/>
                    <a:pt x="54069" y="18908"/>
                  </a:cubicBezTo>
                  <a:lnTo>
                    <a:pt x="54069" y="2963"/>
                  </a:lnTo>
                  <a:lnTo>
                    <a:pt x="0" y="2963"/>
                  </a:lnTo>
                  <a:lnTo>
                    <a:pt x="0" y="119971"/>
                  </a:lnTo>
                  <a:lnTo>
                    <a:pt x="54069" y="119971"/>
                  </a:lnTo>
                  <a:lnTo>
                    <a:pt x="54069" y="42812"/>
                  </a:lnTo>
                  <a:cubicBezTo>
                    <a:pt x="62940" y="35249"/>
                    <a:pt x="87408" y="29379"/>
                    <a:pt x="105199" y="29379"/>
                  </a:cubicBezTo>
                  <a:cubicBezTo>
                    <a:pt x="111079" y="29379"/>
                    <a:pt x="116262" y="29379"/>
                    <a:pt x="120000" y="30225"/>
                  </a:cubicBezTo>
                  <a:lnTo>
                    <a:pt x="120000" y="28"/>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84"/>
            <p:cNvSpPr/>
            <p:nvPr/>
          </p:nvSpPr>
          <p:spPr>
            <a:xfrm>
              <a:off x="3725005" y="933066"/>
              <a:ext cx="144300" cy="187200"/>
            </a:xfrm>
            <a:custGeom>
              <a:rect b="b" l="l" r="r" t="t"/>
              <a:pathLst>
                <a:path extrusionOk="0" h="120000" w="120000">
                  <a:moveTo>
                    <a:pt x="26" y="20"/>
                  </a:moveTo>
                  <a:lnTo>
                    <a:pt x="44760" y="86415"/>
                  </a:lnTo>
                  <a:lnTo>
                    <a:pt x="40790" y="93728"/>
                  </a:lnTo>
                  <a:cubicBezTo>
                    <a:pt x="38019" y="98308"/>
                    <a:pt x="32877" y="99849"/>
                    <a:pt x="25364" y="99849"/>
                  </a:cubicBezTo>
                  <a:cubicBezTo>
                    <a:pt x="22593" y="99849"/>
                    <a:pt x="18623" y="99233"/>
                    <a:pt x="16252" y="98616"/>
                  </a:cubicBezTo>
                  <a:lnTo>
                    <a:pt x="11909" y="118459"/>
                  </a:lnTo>
                  <a:cubicBezTo>
                    <a:pt x="15452" y="119383"/>
                    <a:pt x="22992" y="119979"/>
                    <a:pt x="26163" y="119979"/>
                  </a:cubicBezTo>
                  <a:cubicBezTo>
                    <a:pt x="45159" y="119383"/>
                    <a:pt x="59813" y="115111"/>
                    <a:pt x="68126" y="99233"/>
                  </a:cubicBezTo>
                  <a:lnTo>
                    <a:pt x="120000" y="20"/>
                  </a:lnTo>
                  <a:lnTo>
                    <a:pt x="88721" y="20"/>
                  </a:lnTo>
                  <a:lnTo>
                    <a:pt x="59813" y="59239"/>
                  </a:lnTo>
                  <a:lnTo>
                    <a:pt x="30905" y="20"/>
                  </a:ln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84"/>
            <p:cNvSpPr/>
            <p:nvPr/>
          </p:nvSpPr>
          <p:spPr>
            <a:xfrm>
              <a:off x="3877423" y="932137"/>
              <a:ext cx="42900" cy="43500"/>
            </a:xfrm>
            <a:custGeom>
              <a:rect b="b" l="l" r="r" t="t"/>
              <a:pathLst>
                <a:path extrusionOk="0" h="120000" w="120000">
                  <a:moveTo>
                    <a:pt x="65291" y="34323"/>
                  </a:moveTo>
                  <a:cubicBezTo>
                    <a:pt x="70672" y="34323"/>
                    <a:pt x="77309" y="39556"/>
                    <a:pt x="77309" y="47450"/>
                  </a:cubicBezTo>
                  <a:cubicBezTo>
                    <a:pt x="77309" y="54101"/>
                    <a:pt x="70672" y="59334"/>
                    <a:pt x="65291" y="59334"/>
                  </a:cubicBezTo>
                  <a:lnTo>
                    <a:pt x="46636" y="59334"/>
                  </a:lnTo>
                  <a:lnTo>
                    <a:pt x="46636" y="34323"/>
                  </a:lnTo>
                  <a:close/>
                  <a:moveTo>
                    <a:pt x="37309" y="26341"/>
                  </a:moveTo>
                  <a:lnTo>
                    <a:pt x="37309" y="94900"/>
                  </a:lnTo>
                  <a:lnTo>
                    <a:pt x="46636" y="94900"/>
                  </a:lnTo>
                  <a:lnTo>
                    <a:pt x="46636" y="67228"/>
                  </a:lnTo>
                  <a:lnTo>
                    <a:pt x="58654" y="67228"/>
                  </a:lnTo>
                  <a:lnTo>
                    <a:pt x="75964" y="94900"/>
                  </a:lnTo>
                  <a:lnTo>
                    <a:pt x="87982" y="94900"/>
                  </a:lnTo>
                  <a:lnTo>
                    <a:pt x="70672" y="67228"/>
                  </a:lnTo>
                  <a:cubicBezTo>
                    <a:pt x="74618" y="67228"/>
                    <a:pt x="87982" y="61995"/>
                    <a:pt x="87982" y="47450"/>
                  </a:cubicBezTo>
                  <a:cubicBezTo>
                    <a:pt x="87982" y="34323"/>
                    <a:pt x="77309" y="26341"/>
                    <a:pt x="65291" y="26341"/>
                  </a:cubicBezTo>
                  <a:close/>
                  <a:moveTo>
                    <a:pt x="60000" y="9223"/>
                  </a:moveTo>
                  <a:cubicBezTo>
                    <a:pt x="87982" y="9223"/>
                    <a:pt x="112017" y="31662"/>
                    <a:pt x="112017" y="60665"/>
                  </a:cubicBezTo>
                  <a:cubicBezTo>
                    <a:pt x="112017" y="88337"/>
                    <a:pt x="87982" y="110776"/>
                    <a:pt x="60000" y="110776"/>
                  </a:cubicBezTo>
                  <a:cubicBezTo>
                    <a:pt x="32017" y="110776"/>
                    <a:pt x="7982" y="88337"/>
                    <a:pt x="7982" y="60665"/>
                  </a:cubicBezTo>
                  <a:cubicBezTo>
                    <a:pt x="7982" y="31662"/>
                    <a:pt x="32017" y="9223"/>
                    <a:pt x="60000" y="9223"/>
                  </a:cubicBezTo>
                  <a:close/>
                  <a:moveTo>
                    <a:pt x="60000" y="0"/>
                  </a:moveTo>
                  <a:cubicBezTo>
                    <a:pt x="26636" y="0"/>
                    <a:pt x="0" y="27671"/>
                    <a:pt x="0" y="60665"/>
                  </a:cubicBezTo>
                  <a:cubicBezTo>
                    <a:pt x="0" y="93569"/>
                    <a:pt x="26636" y="120000"/>
                    <a:pt x="60000" y="120000"/>
                  </a:cubicBezTo>
                  <a:cubicBezTo>
                    <a:pt x="93363" y="120000"/>
                    <a:pt x="120000" y="93569"/>
                    <a:pt x="120000" y="60665"/>
                  </a:cubicBezTo>
                  <a:cubicBezTo>
                    <a:pt x="120000" y="27671"/>
                    <a:pt x="93363" y="0"/>
                    <a:pt x="60000" y="0"/>
                  </a:cubicBezTo>
                  <a:close/>
                </a:path>
              </a:pathLst>
            </a:custGeom>
            <a:solidFill>
              <a:srgbClr val="100F0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5" name="Google Shape;1105;p84"/>
          <p:cNvGrpSpPr/>
          <p:nvPr/>
        </p:nvGrpSpPr>
        <p:grpSpPr>
          <a:xfrm>
            <a:off x="4744146" y="3962604"/>
            <a:ext cx="640713" cy="245025"/>
            <a:chOff x="6822737" y="2258433"/>
            <a:chExt cx="1387425" cy="530471"/>
          </a:xfrm>
        </p:grpSpPr>
        <p:sp>
          <p:nvSpPr>
            <p:cNvPr id="1106" name="Google Shape;1106;p84"/>
            <p:cNvSpPr/>
            <p:nvPr/>
          </p:nvSpPr>
          <p:spPr>
            <a:xfrm>
              <a:off x="7549821" y="2391271"/>
              <a:ext cx="298200" cy="397500"/>
            </a:xfrm>
            <a:custGeom>
              <a:rect b="b" l="l" r="r" t="t"/>
              <a:pathLst>
                <a:path extrusionOk="0" h="120000" w="120000">
                  <a:moveTo>
                    <a:pt x="59806" y="0"/>
                  </a:moveTo>
                  <a:cubicBezTo>
                    <a:pt x="23770" y="0"/>
                    <a:pt x="2115" y="13653"/>
                    <a:pt x="2115" y="33485"/>
                  </a:cubicBezTo>
                  <a:cubicBezTo>
                    <a:pt x="2115" y="52883"/>
                    <a:pt x="15335" y="61363"/>
                    <a:pt x="51758" y="68692"/>
                  </a:cubicBezTo>
                  <a:cubicBezTo>
                    <a:pt x="80507" y="75587"/>
                    <a:pt x="86646" y="77888"/>
                    <a:pt x="86646" y="87084"/>
                  </a:cubicBezTo>
                  <a:cubicBezTo>
                    <a:pt x="86646" y="95129"/>
                    <a:pt x="77437" y="99877"/>
                    <a:pt x="61341" y="99877"/>
                  </a:cubicBezTo>
                  <a:cubicBezTo>
                    <a:pt x="42562" y="99877"/>
                    <a:pt x="32979" y="93553"/>
                    <a:pt x="32979" y="82771"/>
                  </a:cubicBezTo>
                  <a:lnTo>
                    <a:pt x="32979" y="79329"/>
                  </a:lnTo>
                  <a:lnTo>
                    <a:pt x="12" y="79329"/>
                  </a:lnTo>
                  <a:lnTo>
                    <a:pt x="12" y="84502"/>
                  </a:lnTo>
                  <a:cubicBezTo>
                    <a:pt x="12" y="105911"/>
                    <a:pt x="18985" y="119990"/>
                    <a:pt x="60386" y="119990"/>
                  </a:cubicBezTo>
                  <a:cubicBezTo>
                    <a:pt x="95842" y="119990"/>
                    <a:pt x="120000" y="107632"/>
                    <a:pt x="120000" y="85788"/>
                  </a:cubicBezTo>
                  <a:cubicBezTo>
                    <a:pt x="120000" y="66971"/>
                    <a:pt x="108108" y="58491"/>
                    <a:pt x="69389" y="50301"/>
                  </a:cubicBezTo>
                  <a:cubicBezTo>
                    <a:pt x="43323" y="43832"/>
                    <a:pt x="35468" y="41385"/>
                    <a:pt x="35468" y="32480"/>
                  </a:cubicBezTo>
                  <a:cubicBezTo>
                    <a:pt x="35468" y="25150"/>
                    <a:pt x="43710" y="20122"/>
                    <a:pt x="59045" y="20122"/>
                  </a:cubicBezTo>
                  <a:cubicBezTo>
                    <a:pt x="77437" y="20122"/>
                    <a:pt x="85111" y="26871"/>
                    <a:pt x="85111" y="35497"/>
                  </a:cubicBezTo>
                  <a:lnTo>
                    <a:pt x="85111" y="38804"/>
                  </a:lnTo>
                  <a:lnTo>
                    <a:pt x="118078" y="38804"/>
                  </a:lnTo>
                  <a:lnTo>
                    <a:pt x="118078" y="34926"/>
                  </a:lnTo>
                  <a:cubicBezTo>
                    <a:pt x="118078" y="14233"/>
                    <a:pt x="99479" y="0"/>
                    <a:pt x="5980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84"/>
            <p:cNvSpPr/>
            <p:nvPr/>
          </p:nvSpPr>
          <p:spPr>
            <a:xfrm>
              <a:off x="6826069" y="2400787"/>
              <a:ext cx="298200" cy="379500"/>
            </a:xfrm>
            <a:custGeom>
              <a:rect b="b" l="l" r="r" t="t"/>
              <a:pathLst>
                <a:path extrusionOk="0" h="120000" w="120000">
                  <a:moveTo>
                    <a:pt x="56556" y="22439"/>
                  </a:moveTo>
                  <a:cubicBezTo>
                    <a:pt x="67093" y="22439"/>
                    <a:pt x="79165" y="25002"/>
                    <a:pt x="79165" y="34931"/>
                  </a:cubicBezTo>
                  <a:cubicBezTo>
                    <a:pt x="79165" y="44575"/>
                    <a:pt x="68435" y="48030"/>
                    <a:pt x="58091" y="48030"/>
                  </a:cubicBezTo>
                  <a:lnTo>
                    <a:pt x="33740" y="48030"/>
                  </a:lnTo>
                  <a:lnTo>
                    <a:pt x="33740" y="22439"/>
                  </a:lnTo>
                  <a:close/>
                  <a:moveTo>
                    <a:pt x="59239" y="70318"/>
                  </a:moveTo>
                  <a:cubicBezTo>
                    <a:pt x="70163" y="70318"/>
                    <a:pt x="86453" y="72273"/>
                    <a:pt x="86453" y="83569"/>
                  </a:cubicBezTo>
                  <a:cubicBezTo>
                    <a:pt x="86453" y="94105"/>
                    <a:pt x="74574" y="97712"/>
                    <a:pt x="64024" y="97712"/>
                  </a:cubicBezTo>
                  <a:lnTo>
                    <a:pt x="33740" y="97712"/>
                  </a:lnTo>
                  <a:lnTo>
                    <a:pt x="33740" y="70318"/>
                  </a:lnTo>
                  <a:close/>
                  <a:moveTo>
                    <a:pt x="12" y="10"/>
                  </a:moveTo>
                  <a:lnTo>
                    <a:pt x="12" y="120000"/>
                  </a:lnTo>
                  <a:lnTo>
                    <a:pt x="62682" y="120000"/>
                  </a:lnTo>
                  <a:cubicBezTo>
                    <a:pt x="89896" y="120000"/>
                    <a:pt x="120000" y="111723"/>
                    <a:pt x="120000" y="86578"/>
                  </a:cubicBezTo>
                  <a:cubicBezTo>
                    <a:pt x="120000" y="71067"/>
                    <a:pt x="106573" y="59326"/>
                    <a:pt x="86646" y="57371"/>
                  </a:cubicBezTo>
                  <a:lnTo>
                    <a:pt x="86646" y="56915"/>
                  </a:lnTo>
                  <a:cubicBezTo>
                    <a:pt x="102355" y="53156"/>
                    <a:pt x="112906" y="43967"/>
                    <a:pt x="112906" y="30564"/>
                  </a:cubicBezTo>
                  <a:cubicBezTo>
                    <a:pt x="112906" y="4518"/>
                    <a:pt x="83770" y="10"/>
                    <a:pt x="56930" y="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84"/>
            <p:cNvSpPr/>
            <p:nvPr/>
          </p:nvSpPr>
          <p:spPr>
            <a:xfrm>
              <a:off x="7880762" y="2400787"/>
              <a:ext cx="329400" cy="379500"/>
            </a:xfrm>
            <a:custGeom>
              <a:rect b="b" l="l" r="r" t="t"/>
              <a:pathLst>
                <a:path extrusionOk="0" h="120000" w="120000">
                  <a:moveTo>
                    <a:pt x="0" y="10"/>
                  </a:moveTo>
                  <a:lnTo>
                    <a:pt x="0" y="120000"/>
                  </a:lnTo>
                  <a:lnTo>
                    <a:pt x="30525" y="120000"/>
                  </a:lnTo>
                  <a:lnTo>
                    <a:pt x="30525" y="68211"/>
                  </a:lnTo>
                  <a:lnTo>
                    <a:pt x="89649" y="68211"/>
                  </a:lnTo>
                  <a:lnTo>
                    <a:pt x="89649" y="120000"/>
                  </a:lnTo>
                  <a:lnTo>
                    <a:pt x="120000" y="120000"/>
                  </a:lnTo>
                  <a:lnTo>
                    <a:pt x="120000" y="10"/>
                  </a:lnTo>
                  <a:lnTo>
                    <a:pt x="89649" y="10"/>
                  </a:lnTo>
                  <a:lnTo>
                    <a:pt x="89649" y="44717"/>
                  </a:lnTo>
                  <a:lnTo>
                    <a:pt x="30525" y="44717"/>
                  </a:lnTo>
                  <a:lnTo>
                    <a:pt x="30525" y="1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84"/>
            <p:cNvSpPr/>
            <p:nvPr/>
          </p:nvSpPr>
          <p:spPr>
            <a:xfrm>
              <a:off x="6822737" y="2259363"/>
              <a:ext cx="63300" cy="73800"/>
            </a:xfrm>
            <a:custGeom>
              <a:rect b="b" l="l" r="r" t="t"/>
              <a:pathLst>
                <a:path extrusionOk="0" h="120000" w="120000">
                  <a:moveTo>
                    <a:pt x="70374" y="52"/>
                  </a:moveTo>
                  <a:cubicBezTo>
                    <a:pt x="23478" y="52"/>
                    <a:pt x="60" y="28685"/>
                    <a:pt x="60" y="60390"/>
                  </a:cubicBezTo>
                  <a:cubicBezTo>
                    <a:pt x="910" y="92095"/>
                    <a:pt x="24388" y="119947"/>
                    <a:pt x="70374" y="119947"/>
                  </a:cubicBezTo>
                  <a:cubicBezTo>
                    <a:pt x="88392" y="119947"/>
                    <a:pt x="106410" y="113752"/>
                    <a:pt x="119939" y="102195"/>
                  </a:cubicBezTo>
                  <a:lnTo>
                    <a:pt x="113629" y="96000"/>
                  </a:lnTo>
                  <a:cubicBezTo>
                    <a:pt x="101921" y="106047"/>
                    <a:pt x="85662" y="111462"/>
                    <a:pt x="70374" y="111462"/>
                  </a:cubicBezTo>
                  <a:cubicBezTo>
                    <a:pt x="31607" y="111462"/>
                    <a:pt x="10859" y="87462"/>
                    <a:pt x="10859" y="59609"/>
                  </a:cubicBezTo>
                  <a:cubicBezTo>
                    <a:pt x="9949" y="31757"/>
                    <a:pt x="30697" y="7809"/>
                    <a:pt x="70374" y="7809"/>
                  </a:cubicBezTo>
                  <a:cubicBezTo>
                    <a:pt x="85662" y="7809"/>
                    <a:pt x="101011" y="12442"/>
                    <a:pt x="112719" y="22490"/>
                  </a:cubicBezTo>
                  <a:lnTo>
                    <a:pt x="119939" y="17075"/>
                  </a:lnTo>
                  <a:cubicBezTo>
                    <a:pt x="106410" y="5466"/>
                    <a:pt x="88392" y="52"/>
                    <a:pt x="70374" y="5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84"/>
            <p:cNvSpPr/>
            <p:nvPr/>
          </p:nvSpPr>
          <p:spPr>
            <a:xfrm>
              <a:off x="6907964" y="2259843"/>
              <a:ext cx="46200" cy="72300"/>
            </a:xfrm>
            <a:custGeom>
              <a:rect b="b" l="l" r="r" t="t"/>
              <a:pathLst>
                <a:path extrusionOk="0" h="120000" w="120000">
                  <a:moveTo>
                    <a:pt x="83" y="53"/>
                  </a:moveTo>
                  <a:lnTo>
                    <a:pt x="83" y="120000"/>
                  </a:lnTo>
                  <a:lnTo>
                    <a:pt x="119916" y="120000"/>
                  </a:lnTo>
                  <a:lnTo>
                    <a:pt x="119916" y="111292"/>
                  </a:lnTo>
                  <a:lnTo>
                    <a:pt x="14885" y="111292"/>
                  </a:lnTo>
                  <a:lnTo>
                    <a:pt x="14885" y="53"/>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84"/>
            <p:cNvSpPr/>
            <p:nvPr/>
          </p:nvSpPr>
          <p:spPr>
            <a:xfrm>
              <a:off x="6974158" y="2258914"/>
              <a:ext cx="72900" cy="74400"/>
            </a:xfrm>
            <a:custGeom>
              <a:rect b="b" l="l" r="r" t="t"/>
              <a:pathLst>
                <a:path extrusionOk="0" h="120000" w="120000">
                  <a:moveTo>
                    <a:pt x="59604" y="8486"/>
                  </a:moveTo>
                  <a:cubicBezTo>
                    <a:pt x="93309" y="8486"/>
                    <a:pt x="110558" y="33065"/>
                    <a:pt x="110558" y="59974"/>
                  </a:cubicBezTo>
                  <a:cubicBezTo>
                    <a:pt x="110558" y="86106"/>
                    <a:pt x="93309" y="112289"/>
                    <a:pt x="59604" y="112289"/>
                  </a:cubicBezTo>
                  <a:cubicBezTo>
                    <a:pt x="25898" y="112289"/>
                    <a:pt x="8650" y="86106"/>
                    <a:pt x="8650" y="59974"/>
                  </a:cubicBezTo>
                  <a:cubicBezTo>
                    <a:pt x="8650" y="32289"/>
                    <a:pt x="25107" y="8486"/>
                    <a:pt x="59604" y="8486"/>
                  </a:cubicBezTo>
                  <a:close/>
                  <a:moveTo>
                    <a:pt x="59604" y="0"/>
                  </a:moveTo>
                  <a:cubicBezTo>
                    <a:pt x="19621" y="0"/>
                    <a:pt x="0" y="28460"/>
                    <a:pt x="0" y="59974"/>
                  </a:cubicBezTo>
                  <a:cubicBezTo>
                    <a:pt x="0" y="90763"/>
                    <a:pt x="19621" y="119948"/>
                    <a:pt x="59604" y="119948"/>
                  </a:cubicBezTo>
                  <a:cubicBezTo>
                    <a:pt x="99586" y="119948"/>
                    <a:pt x="119156" y="90763"/>
                    <a:pt x="119156" y="59974"/>
                  </a:cubicBezTo>
                  <a:cubicBezTo>
                    <a:pt x="119947" y="28460"/>
                    <a:pt x="99586" y="0"/>
                    <a:pt x="596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84"/>
            <p:cNvSpPr/>
            <p:nvPr/>
          </p:nvSpPr>
          <p:spPr>
            <a:xfrm>
              <a:off x="7072233" y="2259843"/>
              <a:ext cx="55200" cy="73500"/>
            </a:xfrm>
            <a:custGeom>
              <a:rect b="b" l="l" r="r" t="t"/>
              <a:pathLst>
                <a:path extrusionOk="0" h="120000" w="120000">
                  <a:moveTo>
                    <a:pt x="69" y="52"/>
                  </a:moveTo>
                  <a:lnTo>
                    <a:pt x="69" y="73257"/>
                  </a:lnTo>
                  <a:cubicBezTo>
                    <a:pt x="69" y="104384"/>
                    <a:pt x="30052" y="119947"/>
                    <a:pt x="60034" y="119947"/>
                  </a:cubicBezTo>
                  <a:cubicBezTo>
                    <a:pt x="90017" y="119947"/>
                    <a:pt x="120000" y="104384"/>
                    <a:pt x="120000" y="73257"/>
                  </a:cubicBezTo>
                  <a:lnTo>
                    <a:pt x="120000" y="52"/>
                  </a:lnTo>
                  <a:lnTo>
                    <a:pt x="107547" y="52"/>
                  </a:lnTo>
                  <a:lnTo>
                    <a:pt x="107547" y="73257"/>
                  </a:lnTo>
                  <a:cubicBezTo>
                    <a:pt x="107547" y="98672"/>
                    <a:pt x="83339" y="111510"/>
                    <a:pt x="59200" y="111510"/>
                  </a:cubicBezTo>
                  <a:cubicBezTo>
                    <a:pt x="35269" y="111510"/>
                    <a:pt x="11408" y="98829"/>
                    <a:pt x="11408" y="73257"/>
                  </a:cubicBezTo>
                  <a:lnTo>
                    <a:pt x="11408" y="52"/>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84"/>
            <p:cNvSpPr/>
            <p:nvPr/>
          </p:nvSpPr>
          <p:spPr>
            <a:xfrm>
              <a:off x="7154127" y="2259843"/>
              <a:ext cx="61500" cy="72300"/>
            </a:xfrm>
            <a:custGeom>
              <a:rect b="b" l="l" r="r" t="t"/>
              <a:pathLst>
                <a:path extrusionOk="0" h="120000" w="120000">
                  <a:moveTo>
                    <a:pt x="47486" y="8707"/>
                  </a:moveTo>
                  <a:cubicBezTo>
                    <a:pt x="88404" y="8707"/>
                    <a:pt x="107924" y="33982"/>
                    <a:pt x="107924" y="58407"/>
                  </a:cubicBezTo>
                  <a:cubicBezTo>
                    <a:pt x="108863" y="84477"/>
                    <a:pt x="89343" y="111292"/>
                    <a:pt x="47486" y="111292"/>
                  </a:cubicBezTo>
                  <a:lnTo>
                    <a:pt x="10260" y="111292"/>
                  </a:lnTo>
                  <a:lnTo>
                    <a:pt x="10260" y="8707"/>
                  </a:lnTo>
                  <a:close/>
                  <a:moveTo>
                    <a:pt x="62" y="53"/>
                  </a:moveTo>
                  <a:lnTo>
                    <a:pt x="62" y="120000"/>
                  </a:lnTo>
                  <a:lnTo>
                    <a:pt x="47486" y="120000"/>
                  </a:lnTo>
                  <a:cubicBezTo>
                    <a:pt x="96725" y="120000"/>
                    <a:pt x="120000" y="89203"/>
                    <a:pt x="119061" y="58407"/>
                  </a:cubicBezTo>
                  <a:cubicBezTo>
                    <a:pt x="118123" y="29256"/>
                    <a:pt x="94911" y="53"/>
                    <a:pt x="47486" y="5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84"/>
            <p:cNvSpPr/>
            <p:nvPr/>
          </p:nvSpPr>
          <p:spPr>
            <a:xfrm>
              <a:off x="7247459" y="2259843"/>
              <a:ext cx="51900" cy="72300"/>
            </a:xfrm>
            <a:custGeom>
              <a:rect b="b" l="l" r="r" t="t"/>
              <a:pathLst>
                <a:path extrusionOk="0" h="120000" w="120000">
                  <a:moveTo>
                    <a:pt x="74" y="53"/>
                  </a:moveTo>
                  <a:lnTo>
                    <a:pt x="74" y="120000"/>
                  </a:lnTo>
                  <a:lnTo>
                    <a:pt x="31980" y="120000"/>
                  </a:lnTo>
                  <a:lnTo>
                    <a:pt x="31980" y="75769"/>
                  </a:lnTo>
                  <a:lnTo>
                    <a:pt x="115558" y="75769"/>
                  </a:lnTo>
                  <a:lnTo>
                    <a:pt x="115558" y="54477"/>
                  </a:lnTo>
                  <a:lnTo>
                    <a:pt x="31980" y="54477"/>
                  </a:lnTo>
                  <a:lnTo>
                    <a:pt x="31980" y="22141"/>
                  </a:lnTo>
                  <a:lnTo>
                    <a:pt x="119999" y="22141"/>
                  </a:lnTo>
                  <a:lnTo>
                    <a:pt x="119999" y="53"/>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84"/>
            <p:cNvSpPr/>
            <p:nvPr/>
          </p:nvSpPr>
          <p:spPr>
            <a:xfrm>
              <a:off x="7317947" y="2258433"/>
              <a:ext cx="74400" cy="75300"/>
            </a:xfrm>
            <a:custGeom>
              <a:rect b="b" l="l" r="r" t="t"/>
              <a:pathLst>
                <a:path extrusionOk="0" h="120000" w="120000">
                  <a:moveTo>
                    <a:pt x="59974" y="19770"/>
                  </a:moveTo>
                  <a:cubicBezTo>
                    <a:pt x="86882" y="19770"/>
                    <a:pt x="98421" y="41787"/>
                    <a:pt x="97697" y="60740"/>
                  </a:cubicBezTo>
                  <a:cubicBezTo>
                    <a:pt x="97697" y="79744"/>
                    <a:pt x="86882" y="100229"/>
                    <a:pt x="59974" y="100229"/>
                  </a:cubicBezTo>
                  <a:cubicBezTo>
                    <a:pt x="32289" y="100229"/>
                    <a:pt x="21526" y="79744"/>
                    <a:pt x="21526" y="61507"/>
                  </a:cubicBezTo>
                  <a:cubicBezTo>
                    <a:pt x="20750" y="41787"/>
                    <a:pt x="32289" y="19770"/>
                    <a:pt x="59974" y="19770"/>
                  </a:cubicBezTo>
                  <a:close/>
                  <a:moveTo>
                    <a:pt x="59974" y="0"/>
                  </a:moveTo>
                  <a:cubicBezTo>
                    <a:pt x="19249" y="0"/>
                    <a:pt x="0" y="30395"/>
                    <a:pt x="0" y="60740"/>
                  </a:cubicBezTo>
                  <a:cubicBezTo>
                    <a:pt x="0" y="91136"/>
                    <a:pt x="18473" y="119948"/>
                    <a:pt x="59974" y="119948"/>
                  </a:cubicBezTo>
                  <a:cubicBezTo>
                    <a:pt x="100750" y="119948"/>
                    <a:pt x="119223" y="90370"/>
                    <a:pt x="119223" y="60740"/>
                  </a:cubicBezTo>
                  <a:cubicBezTo>
                    <a:pt x="119948" y="30395"/>
                    <a:pt x="99974" y="0"/>
                    <a:pt x="599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84"/>
            <p:cNvSpPr/>
            <p:nvPr/>
          </p:nvSpPr>
          <p:spPr>
            <a:xfrm>
              <a:off x="7414131" y="2259843"/>
              <a:ext cx="63300" cy="73800"/>
            </a:xfrm>
            <a:custGeom>
              <a:rect b="b" l="l" r="r" t="t"/>
              <a:pathLst>
                <a:path extrusionOk="0" h="120000" w="120000">
                  <a:moveTo>
                    <a:pt x="0" y="52"/>
                  </a:moveTo>
                  <a:lnTo>
                    <a:pt x="0" y="67366"/>
                  </a:lnTo>
                  <a:cubicBezTo>
                    <a:pt x="0" y="102924"/>
                    <a:pt x="27981" y="119947"/>
                    <a:pt x="60455" y="119947"/>
                  </a:cubicBezTo>
                  <a:cubicBezTo>
                    <a:pt x="94749" y="119947"/>
                    <a:pt x="120000" y="102143"/>
                    <a:pt x="120000" y="67366"/>
                  </a:cubicBezTo>
                  <a:lnTo>
                    <a:pt x="120000" y="52"/>
                  </a:lnTo>
                  <a:lnTo>
                    <a:pt x="93839" y="52"/>
                  </a:lnTo>
                  <a:lnTo>
                    <a:pt x="93839" y="67366"/>
                  </a:lnTo>
                  <a:cubicBezTo>
                    <a:pt x="93839" y="87462"/>
                    <a:pt x="82063" y="99852"/>
                    <a:pt x="60455" y="99852"/>
                  </a:cubicBezTo>
                  <a:cubicBezTo>
                    <a:pt x="39696" y="99852"/>
                    <a:pt x="25250" y="89023"/>
                    <a:pt x="25250" y="67366"/>
                  </a:cubicBezTo>
                  <a:lnTo>
                    <a:pt x="25250" y="52"/>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84"/>
            <p:cNvSpPr/>
            <p:nvPr/>
          </p:nvSpPr>
          <p:spPr>
            <a:xfrm>
              <a:off x="7503619" y="2259843"/>
              <a:ext cx="60000" cy="72300"/>
            </a:xfrm>
            <a:custGeom>
              <a:rect b="b" l="l" r="r" t="t"/>
              <a:pathLst>
                <a:path extrusionOk="0" h="120000" w="120000">
                  <a:moveTo>
                    <a:pt x="64" y="53"/>
                  </a:moveTo>
                  <a:lnTo>
                    <a:pt x="64" y="120000"/>
                  </a:lnTo>
                  <a:lnTo>
                    <a:pt x="27662" y="120000"/>
                  </a:lnTo>
                  <a:lnTo>
                    <a:pt x="27662" y="39504"/>
                  </a:lnTo>
                  <a:lnTo>
                    <a:pt x="102838" y="120000"/>
                  </a:lnTo>
                  <a:lnTo>
                    <a:pt x="119935" y="120000"/>
                  </a:lnTo>
                  <a:lnTo>
                    <a:pt x="119935" y="53"/>
                  </a:lnTo>
                  <a:lnTo>
                    <a:pt x="93297" y="53"/>
                  </a:lnTo>
                  <a:lnTo>
                    <a:pt x="93297" y="74230"/>
                  </a:lnTo>
                  <a:lnTo>
                    <a:pt x="21963" y="53"/>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84"/>
            <p:cNvSpPr/>
            <p:nvPr/>
          </p:nvSpPr>
          <p:spPr>
            <a:xfrm>
              <a:off x="7587436" y="2259843"/>
              <a:ext cx="64800" cy="72300"/>
            </a:xfrm>
            <a:custGeom>
              <a:rect b="b" l="l" r="r" t="t"/>
              <a:pathLst>
                <a:path extrusionOk="0" h="120000" w="120000">
                  <a:moveTo>
                    <a:pt x="52047" y="21345"/>
                  </a:moveTo>
                  <a:cubicBezTo>
                    <a:pt x="81186" y="21345"/>
                    <a:pt x="93531" y="40300"/>
                    <a:pt x="94421" y="58407"/>
                  </a:cubicBezTo>
                  <a:cubicBezTo>
                    <a:pt x="95311" y="78159"/>
                    <a:pt x="82908" y="97911"/>
                    <a:pt x="52047" y="97911"/>
                  </a:cubicBezTo>
                  <a:lnTo>
                    <a:pt x="24747" y="97911"/>
                  </a:lnTo>
                  <a:lnTo>
                    <a:pt x="24747" y="21345"/>
                  </a:lnTo>
                  <a:close/>
                  <a:moveTo>
                    <a:pt x="59" y="53"/>
                  </a:moveTo>
                  <a:lnTo>
                    <a:pt x="59" y="120000"/>
                  </a:lnTo>
                  <a:lnTo>
                    <a:pt x="52047" y="120000"/>
                  </a:lnTo>
                  <a:cubicBezTo>
                    <a:pt x="98813" y="120000"/>
                    <a:pt x="120000" y="89203"/>
                    <a:pt x="119109" y="59203"/>
                  </a:cubicBezTo>
                  <a:cubicBezTo>
                    <a:pt x="119109" y="29256"/>
                    <a:pt x="97922" y="53"/>
                    <a:pt x="52047" y="5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84"/>
            <p:cNvSpPr/>
            <p:nvPr/>
          </p:nvSpPr>
          <p:spPr>
            <a:xfrm>
              <a:off x="7673143" y="2259843"/>
              <a:ext cx="63900" cy="72300"/>
            </a:xfrm>
            <a:custGeom>
              <a:rect b="b" l="l" r="r" t="t"/>
              <a:pathLst>
                <a:path extrusionOk="0" h="120000" w="120000">
                  <a:moveTo>
                    <a:pt x="64518" y="21345"/>
                  </a:moveTo>
                  <a:cubicBezTo>
                    <a:pt x="80602" y="21345"/>
                    <a:pt x="87771" y="30796"/>
                    <a:pt x="87771" y="40300"/>
                  </a:cubicBezTo>
                  <a:cubicBezTo>
                    <a:pt x="87771" y="49752"/>
                    <a:pt x="80602" y="59203"/>
                    <a:pt x="64518" y="59203"/>
                  </a:cubicBezTo>
                  <a:lnTo>
                    <a:pt x="25120" y="59203"/>
                  </a:lnTo>
                  <a:lnTo>
                    <a:pt x="25120" y="21345"/>
                  </a:lnTo>
                  <a:close/>
                  <a:moveTo>
                    <a:pt x="60" y="53"/>
                  </a:moveTo>
                  <a:lnTo>
                    <a:pt x="60" y="120000"/>
                  </a:lnTo>
                  <a:lnTo>
                    <a:pt x="25120" y="120000"/>
                  </a:lnTo>
                  <a:lnTo>
                    <a:pt x="25120" y="79752"/>
                  </a:lnTo>
                  <a:lnTo>
                    <a:pt x="50180" y="79752"/>
                  </a:lnTo>
                  <a:lnTo>
                    <a:pt x="89578" y="120000"/>
                  </a:lnTo>
                  <a:lnTo>
                    <a:pt x="120000" y="120000"/>
                  </a:lnTo>
                  <a:lnTo>
                    <a:pt x="120000" y="118407"/>
                  </a:lnTo>
                  <a:lnTo>
                    <a:pt x="78795" y="77362"/>
                  </a:lnTo>
                  <a:cubicBezTo>
                    <a:pt x="104759" y="72637"/>
                    <a:pt x="112831" y="56070"/>
                    <a:pt x="112831" y="39504"/>
                  </a:cubicBezTo>
                  <a:cubicBezTo>
                    <a:pt x="112831" y="18955"/>
                    <a:pt x="96746" y="53"/>
                    <a:pt x="64518" y="5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84"/>
            <p:cNvSpPr/>
            <p:nvPr/>
          </p:nvSpPr>
          <p:spPr>
            <a:xfrm>
              <a:off x="7750295" y="2259843"/>
              <a:ext cx="70500" cy="72300"/>
            </a:xfrm>
            <a:custGeom>
              <a:rect b="b" l="l" r="r" t="t"/>
              <a:pathLst>
                <a:path extrusionOk="0" h="120000" w="120000">
                  <a:moveTo>
                    <a:pt x="0" y="53"/>
                  </a:moveTo>
                  <a:lnTo>
                    <a:pt x="0" y="1592"/>
                  </a:lnTo>
                  <a:lnTo>
                    <a:pt x="47836" y="70247"/>
                  </a:lnTo>
                  <a:lnTo>
                    <a:pt x="47836" y="120000"/>
                  </a:lnTo>
                  <a:lnTo>
                    <a:pt x="70527" y="120000"/>
                  </a:lnTo>
                  <a:lnTo>
                    <a:pt x="70527" y="70247"/>
                  </a:lnTo>
                  <a:lnTo>
                    <a:pt x="120000" y="1592"/>
                  </a:lnTo>
                  <a:lnTo>
                    <a:pt x="120000" y="53"/>
                  </a:lnTo>
                  <a:lnTo>
                    <a:pt x="91581" y="53"/>
                  </a:lnTo>
                  <a:lnTo>
                    <a:pt x="59181" y="49752"/>
                  </a:lnTo>
                  <a:lnTo>
                    <a:pt x="27545" y="53"/>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84"/>
            <p:cNvSpPr/>
            <p:nvPr/>
          </p:nvSpPr>
          <p:spPr>
            <a:xfrm>
              <a:off x="7247940" y="2494600"/>
              <a:ext cx="183300" cy="165300"/>
            </a:xfrm>
            <a:custGeom>
              <a:rect b="b" l="l" r="r" t="t"/>
              <a:pathLst>
                <a:path extrusionOk="0" h="120000" w="120000">
                  <a:moveTo>
                    <a:pt x="57347" y="0"/>
                  </a:moveTo>
                  <a:cubicBezTo>
                    <a:pt x="32416" y="0"/>
                    <a:pt x="10924" y="15913"/>
                    <a:pt x="943" y="39084"/>
                  </a:cubicBezTo>
                  <a:cubicBezTo>
                    <a:pt x="629" y="39759"/>
                    <a:pt x="20" y="41155"/>
                    <a:pt x="314" y="42528"/>
                  </a:cubicBezTo>
                  <a:cubicBezTo>
                    <a:pt x="629" y="43575"/>
                    <a:pt x="1887" y="44598"/>
                    <a:pt x="1887" y="44598"/>
                  </a:cubicBezTo>
                  <a:cubicBezTo>
                    <a:pt x="1887" y="44598"/>
                    <a:pt x="26503" y="63978"/>
                    <a:pt x="30864" y="67770"/>
                  </a:cubicBezTo>
                  <a:cubicBezTo>
                    <a:pt x="31116" y="67770"/>
                    <a:pt x="31766" y="68212"/>
                    <a:pt x="32332" y="68212"/>
                  </a:cubicBezTo>
                  <a:cubicBezTo>
                    <a:pt x="32458" y="68212"/>
                    <a:pt x="32605" y="68189"/>
                    <a:pt x="32731" y="68119"/>
                  </a:cubicBezTo>
                  <a:cubicBezTo>
                    <a:pt x="33360" y="67421"/>
                    <a:pt x="33674" y="66723"/>
                    <a:pt x="33674" y="66723"/>
                  </a:cubicBezTo>
                  <a:cubicBezTo>
                    <a:pt x="34911" y="53253"/>
                    <a:pt x="44892" y="43226"/>
                    <a:pt x="57347" y="43226"/>
                  </a:cubicBezTo>
                  <a:cubicBezTo>
                    <a:pt x="70431" y="43226"/>
                    <a:pt x="81020" y="54974"/>
                    <a:pt x="81020" y="69492"/>
                  </a:cubicBezTo>
                  <a:cubicBezTo>
                    <a:pt x="81020" y="79868"/>
                    <a:pt x="75421" y="88871"/>
                    <a:pt x="67328" y="93012"/>
                  </a:cubicBezTo>
                  <a:cubicBezTo>
                    <a:pt x="67328" y="93012"/>
                    <a:pt x="66699" y="93710"/>
                    <a:pt x="66699" y="94734"/>
                  </a:cubicBezTo>
                  <a:cubicBezTo>
                    <a:pt x="66384" y="95781"/>
                    <a:pt x="67013" y="96130"/>
                    <a:pt x="67013" y="96455"/>
                  </a:cubicBezTo>
                  <a:cubicBezTo>
                    <a:pt x="70431" y="99224"/>
                    <a:pt x="88506" y="113416"/>
                    <a:pt x="95677" y="118929"/>
                  </a:cubicBezTo>
                  <a:cubicBezTo>
                    <a:pt x="96620" y="119627"/>
                    <a:pt x="97543" y="119976"/>
                    <a:pt x="98801" y="119976"/>
                  </a:cubicBezTo>
                  <a:cubicBezTo>
                    <a:pt x="99723" y="119976"/>
                    <a:pt x="100667" y="119278"/>
                    <a:pt x="101275" y="118604"/>
                  </a:cubicBezTo>
                  <a:cubicBezTo>
                    <a:pt x="112807" y="106157"/>
                    <a:pt x="119979" y="88871"/>
                    <a:pt x="119979" y="69492"/>
                  </a:cubicBezTo>
                  <a:cubicBezTo>
                    <a:pt x="119979" y="31128"/>
                    <a:pt x="91944" y="0"/>
                    <a:pt x="573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84"/>
            <p:cNvSpPr/>
            <p:nvPr/>
          </p:nvSpPr>
          <p:spPr>
            <a:xfrm>
              <a:off x="7136537" y="2590304"/>
              <a:ext cx="390600" cy="198600"/>
            </a:xfrm>
            <a:custGeom>
              <a:rect b="b" l="l" r="r" t="t"/>
              <a:pathLst>
                <a:path extrusionOk="0" h="120000" w="120000">
                  <a:moveTo>
                    <a:pt x="2776" y="0"/>
                  </a:moveTo>
                  <a:cubicBezTo>
                    <a:pt x="1752" y="0"/>
                    <a:pt x="1171" y="290"/>
                    <a:pt x="580" y="1161"/>
                  </a:cubicBezTo>
                  <a:cubicBezTo>
                    <a:pt x="0" y="2303"/>
                    <a:pt x="0" y="4317"/>
                    <a:pt x="0" y="5479"/>
                  </a:cubicBezTo>
                  <a:lnTo>
                    <a:pt x="147" y="7202"/>
                  </a:lnTo>
                  <a:cubicBezTo>
                    <a:pt x="2048" y="69932"/>
                    <a:pt x="28535" y="119709"/>
                    <a:pt x="60871" y="119980"/>
                  </a:cubicBezTo>
                  <a:lnTo>
                    <a:pt x="61166" y="119980"/>
                  </a:lnTo>
                  <a:cubicBezTo>
                    <a:pt x="88825" y="119980"/>
                    <a:pt x="112240" y="83736"/>
                    <a:pt x="119694" y="33959"/>
                  </a:cubicBezTo>
                  <a:cubicBezTo>
                    <a:pt x="119842" y="33378"/>
                    <a:pt x="119990" y="31364"/>
                    <a:pt x="119842" y="29932"/>
                  </a:cubicBezTo>
                  <a:cubicBezTo>
                    <a:pt x="119694" y="28770"/>
                    <a:pt x="119261" y="27628"/>
                    <a:pt x="118818" y="27047"/>
                  </a:cubicBezTo>
                  <a:cubicBezTo>
                    <a:pt x="115313" y="21878"/>
                    <a:pt x="105801" y="8344"/>
                    <a:pt x="103310" y="4898"/>
                  </a:cubicBezTo>
                  <a:cubicBezTo>
                    <a:pt x="102994" y="4491"/>
                    <a:pt x="102689" y="4085"/>
                    <a:pt x="102276" y="4085"/>
                  </a:cubicBezTo>
                  <a:cubicBezTo>
                    <a:pt x="102108" y="4085"/>
                    <a:pt x="101911" y="4162"/>
                    <a:pt x="101705" y="4317"/>
                  </a:cubicBezTo>
                  <a:cubicBezTo>
                    <a:pt x="101114" y="4898"/>
                    <a:pt x="100966" y="6331"/>
                    <a:pt x="100966" y="6621"/>
                  </a:cubicBezTo>
                  <a:cubicBezTo>
                    <a:pt x="99213" y="46911"/>
                    <a:pt x="82090" y="78547"/>
                    <a:pt x="61166" y="78547"/>
                  </a:cubicBezTo>
                  <a:lnTo>
                    <a:pt x="60871" y="78547"/>
                  </a:lnTo>
                  <a:cubicBezTo>
                    <a:pt x="39652" y="78276"/>
                    <a:pt x="22243" y="45459"/>
                    <a:pt x="21219" y="4317"/>
                  </a:cubicBezTo>
                  <a:cubicBezTo>
                    <a:pt x="21219" y="4027"/>
                    <a:pt x="21071" y="2303"/>
                    <a:pt x="20628" y="1161"/>
                  </a:cubicBezTo>
                  <a:cubicBezTo>
                    <a:pt x="20047" y="290"/>
                    <a:pt x="19318" y="0"/>
                    <a:pt x="187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84"/>
            <p:cNvSpPr/>
            <p:nvPr/>
          </p:nvSpPr>
          <p:spPr>
            <a:xfrm>
              <a:off x="7143650" y="2391271"/>
              <a:ext cx="390600" cy="199200"/>
            </a:xfrm>
            <a:custGeom>
              <a:rect b="b" l="l" r="r" t="t"/>
              <a:pathLst>
                <a:path extrusionOk="0" h="120000" w="120000">
                  <a:moveTo>
                    <a:pt x="58976" y="0"/>
                  </a:moveTo>
                  <a:cubicBezTo>
                    <a:pt x="31171" y="0"/>
                    <a:pt x="7768" y="36465"/>
                    <a:pt x="305" y="86122"/>
                  </a:cubicBezTo>
                  <a:cubicBezTo>
                    <a:pt x="305" y="86682"/>
                    <a:pt x="9" y="88421"/>
                    <a:pt x="157" y="90140"/>
                  </a:cubicBezTo>
                  <a:cubicBezTo>
                    <a:pt x="305" y="91279"/>
                    <a:pt x="738" y="92438"/>
                    <a:pt x="1181" y="92998"/>
                  </a:cubicBezTo>
                  <a:cubicBezTo>
                    <a:pt x="4696" y="97885"/>
                    <a:pt x="14197" y="111385"/>
                    <a:pt x="16836" y="115113"/>
                  </a:cubicBezTo>
                  <a:cubicBezTo>
                    <a:pt x="17042" y="115306"/>
                    <a:pt x="17377" y="115634"/>
                    <a:pt x="17761" y="115634"/>
                  </a:cubicBezTo>
                  <a:cubicBezTo>
                    <a:pt x="17938" y="115634"/>
                    <a:pt x="18116" y="115577"/>
                    <a:pt x="18303" y="115403"/>
                  </a:cubicBezTo>
                  <a:cubicBezTo>
                    <a:pt x="19031" y="114823"/>
                    <a:pt x="19031" y="113664"/>
                    <a:pt x="19031" y="113394"/>
                  </a:cubicBezTo>
                  <a:cubicBezTo>
                    <a:pt x="20784" y="73201"/>
                    <a:pt x="38053" y="41332"/>
                    <a:pt x="58976" y="41332"/>
                  </a:cubicBezTo>
                  <a:lnTo>
                    <a:pt x="59123" y="41622"/>
                  </a:lnTo>
                  <a:cubicBezTo>
                    <a:pt x="80341" y="41622"/>
                    <a:pt x="97748" y="74630"/>
                    <a:pt x="98772" y="115673"/>
                  </a:cubicBezTo>
                  <a:cubicBezTo>
                    <a:pt x="98772" y="115963"/>
                    <a:pt x="98920" y="117682"/>
                    <a:pt x="99510" y="118551"/>
                  </a:cubicBezTo>
                  <a:cubicBezTo>
                    <a:pt x="99944" y="119690"/>
                    <a:pt x="100672" y="119980"/>
                    <a:pt x="101263" y="119980"/>
                  </a:cubicBezTo>
                  <a:lnTo>
                    <a:pt x="117213" y="119980"/>
                  </a:lnTo>
                  <a:cubicBezTo>
                    <a:pt x="118237" y="119980"/>
                    <a:pt x="118818" y="119690"/>
                    <a:pt x="119409" y="118551"/>
                  </a:cubicBezTo>
                  <a:cubicBezTo>
                    <a:pt x="119990" y="117682"/>
                    <a:pt x="119990" y="115403"/>
                    <a:pt x="119990" y="114244"/>
                  </a:cubicBezTo>
                  <a:lnTo>
                    <a:pt x="119842" y="112525"/>
                  </a:lnTo>
                  <a:cubicBezTo>
                    <a:pt x="117942" y="49946"/>
                    <a:pt x="91457" y="289"/>
                    <a:pt x="5912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4" name="Google Shape;1124;p84"/>
          <p:cNvGrpSpPr/>
          <p:nvPr/>
        </p:nvGrpSpPr>
        <p:grpSpPr>
          <a:xfrm>
            <a:off x="3569816" y="2609939"/>
            <a:ext cx="5202512" cy="954978"/>
            <a:chOff x="604825" y="2336304"/>
            <a:chExt cx="5268900" cy="1086808"/>
          </a:xfrm>
        </p:grpSpPr>
        <p:sp>
          <p:nvSpPr>
            <p:cNvPr id="1125" name="Google Shape;1125;p84"/>
            <p:cNvSpPr/>
            <p:nvPr/>
          </p:nvSpPr>
          <p:spPr>
            <a:xfrm>
              <a:off x="604825" y="2336304"/>
              <a:ext cx="5268900" cy="330300"/>
            </a:xfrm>
            <a:prstGeom prst="roundRect">
              <a:avLst>
                <a:gd fmla="val 13563" name="adj"/>
              </a:avLst>
            </a:prstGeom>
            <a:solidFill>
              <a:srgbClr val="1AB9A5">
                <a:alpha val="71370"/>
              </a:srgbClr>
            </a:solidFill>
            <a:ln cap="rnd"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sp>
          <p:nvSpPr>
            <p:cNvPr id="1126" name="Google Shape;1126;p84"/>
            <p:cNvSpPr/>
            <p:nvPr/>
          </p:nvSpPr>
          <p:spPr>
            <a:xfrm>
              <a:off x="898608" y="2373381"/>
              <a:ext cx="1629900" cy="23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Proxima Nova"/>
                <a:buNone/>
              </a:pPr>
              <a:r>
                <a:rPr b="1" i="0" lang="en" sz="900" u="none" cap="none" strike="noStrike">
                  <a:solidFill>
                    <a:schemeClr val="dk1"/>
                  </a:solidFill>
                  <a:latin typeface="Proxima Nova"/>
                  <a:ea typeface="Proxima Nova"/>
                  <a:cs typeface="Proxima Nova"/>
                  <a:sym typeface="Proxima Nova"/>
                </a:rPr>
                <a:t>Shared Services</a:t>
              </a:r>
              <a:endParaRPr/>
            </a:p>
          </p:txBody>
        </p:sp>
        <p:sp>
          <p:nvSpPr>
            <p:cNvPr id="1127" name="Google Shape;1127;p84"/>
            <p:cNvSpPr/>
            <p:nvPr/>
          </p:nvSpPr>
          <p:spPr>
            <a:xfrm>
              <a:off x="604825" y="2714558"/>
              <a:ext cx="5268900" cy="330300"/>
            </a:xfrm>
            <a:prstGeom prst="roundRect">
              <a:avLst>
                <a:gd fmla="val 13563" name="adj"/>
              </a:avLst>
            </a:prstGeom>
            <a:solidFill>
              <a:srgbClr val="009FDF">
                <a:alpha val="72550"/>
              </a:srgbClr>
            </a:solidFill>
            <a:ln cap="rnd"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sp>
          <p:nvSpPr>
            <p:cNvPr id="1128" name="Google Shape;1128;p84"/>
            <p:cNvSpPr/>
            <p:nvPr/>
          </p:nvSpPr>
          <p:spPr>
            <a:xfrm>
              <a:off x="898608" y="2751635"/>
              <a:ext cx="1629900" cy="23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Proxima Nova"/>
                <a:buNone/>
              </a:pPr>
              <a:r>
                <a:rPr b="1" i="0" lang="en" sz="900" u="none" cap="none" strike="noStrike">
                  <a:solidFill>
                    <a:schemeClr val="dk1"/>
                  </a:solidFill>
                  <a:latin typeface="Proxima Nova"/>
                  <a:ea typeface="Proxima Nova"/>
                  <a:cs typeface="Proxima Nova"/>
                  <a:sym typeface="Proxima Nova"/>
                </a:rPr>
                <a:t>Shared Security</a:t>
              </a:r>
              <a:endParaRPr/>
            </a:p>
          </p:txBody>
        </p:sp>
        <p:sp>
          <p:nvSpPr>
            <p:cNvPr id="1129" name="Google Shape;1129;p84"/>
            <p:cNvSpPr/>
            <p:nvPr/>
          </p:nvSpPr>
          <p:spPr>
            <a:xfrm>
              <a:off x="604825" y="3092812"/>
              <a:ext cx="5268900" cy="330300"/>
            </a:xfrm>
            <a:prstGeom prst="roundRect">
              <a:avLst>
                <a:gd fmla="val 13563" name="adj"/>
              </a:avLst>
            </a:prstGeom>
            <a:solidFill>
              <a:srgbClr val="2E3092">
                <a:alpha val="50199"/>
              </a:srgbClr>
            </a:solidFill>
            <a:ln cap="rnd" cmpd="sng" w="952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1" i="0" sz="700" u="none" cap="none" strike="noStrike">
                <a:solidFill>
                  <a:schemeClr val="dk2"/>
                </a:solidFill>
                <a:latin typeface="Proxima Nova"/>
                <a:ea typeface="Proxima Nova"/>
                <a:cs typeface="Proxima Nova"/>
                <a:sym typeface="Proxima Nova"/>
              </a:endParaRPr>
            </a:p>
          </p:txBody>
        </p:sp>
        <p:sp>
          <p:nvSpPr>
            <p:cNvPr id="1130" name="Google Shape;1130;p84"/>
            <p:cNvSpPr/>
            <p:nvPr/>
          </p:nvSpPr>
          <p:spPr>
            <a:xfrm>
              <a:off x="898608" y="3129889"/>
              <a:ext cx="1629900" cy="23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Proxima Nova"/>
                <a:buNone/>
              </a:pPr>
              <a:r>
                <a:rPr b="1" i="0" lang="en" sz="900" u="none" cap="none" strike="noStrike">
                  <a:solidFill>
                    <a:schemeClr val="dk1"/>
                  </a:solidFill>
                  <a:latin typeface="Proxima Nova"/>
                  <a:ea typeface="Proxima Nova"/>
                  <a:cs typeface="Proxima Nova"/>
                  <a:sym typeface="Proxima Nova"/>
                </a:rPr>
                <a:t>Shared Networking</a:t>
              </a:r>
              <a:endParaRPr/>
            </a:p>
          </p:txBody>
        </p:sp>
        <p:sp>
          <p:nvSpPr>
            <p:cNvPr id="1131" name="Google Shape;1131;p84"/>
            <p:cNvSpPr/>
            <p:nvPr/>
          </p:nvSpPr>
          <p:spPr>
            <a:xfrm>
              <a:off x="2551218" y="2396460"/>
              <a:ext cx="3024000" cy="19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Logging &amp; Metrics / Services Brokers / API Management</a:t>
              </a:r>
              <a:endParaRPr/>
            </a:p>
          </p:txBody>
        </p:sp>
        <p:sp>
          <p:nvSpPr>
            <p:cNvPr id="1132" name="Google Shape;1132;p84"/>
            <p:cNvSpPr/>
            <p:nvPr/>
          </p:nvSpPr>
          <p:spPr>
            <a:xfrm>
              <a:off x="2551218" y="2771937"/>
              <a:ext cx="3024000" cy="19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Credhub / UAA / Single Sign On</a:t>
              </a:r>
              <a:endParaRPr/>
            </a:p>
          </p:txBody>
        </p:sp>
        <p:sp>
          <p:nvSpPr>
            <p:cNvPr id="1133" name="Google Shape;1133;p84"/>
            <p:cNvSpPr/>
            <p:nvPr/>
          </p:nvSpPr>
          <p:spPr>
            <a:xfrm>
              <a:off x="2551218" y="3147414"/>
              <a:ext cx="3024000" cy="19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VMWare NSX</a:t>
              </a:r>
              <a:endParaRPr/>
            </a:p>
          </p:txBody>
        </p:sp>
      </p:grpSp>
      <p:sp>
        <p:nvSpPr>
          <p:cNvPr id="1134" name="Google Shape;1134;p84"/>
          <p:cNvSpPr/>
          <p:nvPr/>
        </p:nvSpPr>
        <p:spPr>
          <a:xfrm>
            <a:off x="5595058" y="3983252"/>
            <a:ext cx="2622000" cy="19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800"/>
              <a:buFont typeface="Proxima Nova"/>
              <a:buNone/>
            </a:pPr>
            <a:r>
              <a:rPr b="1" i="0" lang="en" sz="800" u="none" cap="none" strike="noStrike">
                <a:solidFill>
                  <a:schemeClr val="dk1"/>
                </a:solidFill>
                <a:latin typeface="Proxima Nova"/>
                <a:ea typeface="Proxima Nova"/>
                <a:cs typeface="Proxima Nova"/>
                <a:sym typeface="Proxima Nova"/>
              </a:rPr>
              <a:t>Embedded Operating System</a:t>
            </a:r>
            <a:r>
              <a:rPr b="0" i="0" lang="en" sz="700" u="none" cap="none" strike="noStrike">
                <a:solidFill>
                  <a:schemeClr val="lt1"/>
                </a:solidFill>
                <a:latin typeface="Proxima Nova"/>
                <a:ea typeface="Proxima Nova"/>
                <a:cs typeface="Proxima Nova"/>
                <a:sym typeface="Proxima Nova"/>
              </a:rPr>
              <a:t> (Windows / Linux)</a:t>
            </a:r>
            <a:endParaRPr/>
          </a:p>
        </p:txBody>
      </p:sp>
      <p:sp>
        <p:nvSpPr>
          <p:cNvPr id="1135" name="Google Shape;1135;p84"/>
          <p:cNvSpPr/>
          <p:nvPr/>
        </p:nvSpPr>
        <p:spPr>
          <a:xfrm>
            <a:off x="3749710" y="925617"/>
            <a:ext cx="4879500" cy="1932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dk1"/>
              </a:buClr>
              <a:buSzPts val="800"/>
              <a:buFont typeface="Proxima Nova"/>
              <a:buNone/>
            </a:pPr>
            <a:r>
              <a:rPr b="1" i="0" lang="en" sz="800" u="none" cap="none" strike="noStrike">
                <a:solidFill>
                  <a:schemeClr val="dk1"/>
                </a:solidFill>
                <a:latin typeface="Proxima Nova"/>
                <a:ea typeface="Proxima Nova"/>
                <a:cs typeface="Proxima Nova"/>
                <a:sym typeface="Proxima Nova"/>
              </a:rPr>
              <a:t>Application Code &amp; Frameworks</a:t>
            </a:r>
            <a:r>
              <a:rPr b="0" i="0" lang="en" sz="700" u="none" cap="none" strike="noStrike">
                <a:solidFill>
                  <a:schemeClr val="dk1"/>
                </a:solidFill>
                <a:latin typeface="Proxima Nova"/>
                <a:ea typeface="Proxima Nova"/>
                <a:cs typeface="Proxima Nova"/>
                <a:sym typeface="Proxima Nova"/>
              </a:rPr>
              <a:t> </a:t>
            </a:r>
            <a:endParaRPr/>
          </a:p>
          <a:p>
            <a:pPr indent="0" lvl="0" marL="0" marR="0" rtl="0" algn="ctr">
              <a:lnSpc>
                <a:spcPct val="115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Buildpacks / Spring Boot / Spring Cloud / Steeltoe</a:t>
            </a:r>
            <a:endParaRPr/>
          </a:p>
        </p:txBody>
      </p:sp>
      <p:sp>
        <p:nvSpPr>
          <p:cNvPr id="1136" name="Google Shape;1136;p84"/>
          <p:cNvSpPr/>
          <p:nvPr/>
        </p:nvSpPr>
        <p:spPr>
          <a:xfrm>
            <a:off x="3849800" y="1846950"/>
            <a:ext cx="1009200" cy="60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Proxima Nova"/>
              <a:buNone/>
            </a:pPr>
            <a:r>
              <a:rPr b="1" i="0" lang="en" sz="2000" u="none" cap="none" strike="noStrike">
                <a:solidFill>
                  <a:schemeClr val="dk1"/>
                </a:solidFill>
                <a:latin typeface="Proxima Nova"/>
                <a:ea typeface="Proxima Nova"/>
                <a:cs typeface="Proxima Nova"/>
                <a:sym typeface="Proxima Nova"/>
              </a:rPr>
              <a:t>PAS</a:t>
            </a:r>
            <a:endParaRPr/>
          </a:p>
          <a:p>
            <a:pPr indent="0" lvl="0" marL="0" marR="0" rtl="0" algn="ctr">
              <a:lnSpc>
                <a:spcPct val="100000"/>
              </a:lnSpc>
              <a:spcBef>
                <a:spcPts val="0"/>
              </a:spcBef>
              <a:spcAft>
                <a:spcPts val="0"/>
              </a:spcAft>
              <a:buClr>
                <a:schemeClr val="lt1"/>
              </a:buClr>
              <a:buSzPts val="600"/>
              <a:buFont typeface="Arial"/>
              <a:buNone/>
            </a:pPr>
            <a:br>
              <a:rPr b="0" i="0" lang="en" sz="600" u="none" cap="none" strike="noStrike">
                <a:solidFill>
                  <a:schemeClr val="lt1"/>
                </a:solidFill>
                <a:latin typeface="Arial"/>
                <a:ea typeface="Arial"/>
                <a:cs typeface="Arial"/>
                <a:sym typeface="Arial"/>
              </a:rPr>
            </a:br>
            <a:r>
              <a:rPr b="0" i="0" lang="en" sz="700" u="none" cap="none" strike="noStrike">
                <a:solidFill>
                  <a:schemeClr val="lt1"/>
                </a:solidFill>
                <a:latin typeface="Proxima Nova"/>
                <a:ea typeface="Proxima Nova"/>
                <a:cs typeface="Proxima Nova"/>
                <a:sym typeface="Proxima Nova"/>
              </a:rPr>
              <a:t>Pivotal Application </a:t>
            </a:r>
            <a:br>
              <a:rPr b="0" i="0" lang="en" sz="700" u="none" cap="none" strike="noStrike">
                <a:solidFill>
                  <a:schemeClr val="lt1"/>
                </a:solidFill>
                <a:latin typeface="Proxima Nova"/>
                <a:ea typeface="Proxima Nova"/>
                <a:cs typeface="Proxima Nova"/>
                <a:sym typeface="Proxima Nova"/>
              </a:rPr>
            </a:br>
            <a:r>
              <a:rPr b="0" i="0" lang="en" sz="700" u="none" cap="none" strike="noStrike">
                <a:solidFill>
                  <a:schemeClr val="lt1"/>
                </a:solidFill>
                <a:latin typeface="Proxima Nova"/>
                <a:ea typeface="Proxima Nova"/>
                <a:cs typeface="Proxima Nova"/>
                <a:sym typeface="Proxima Nova"/>
              </a:rPr>
              <a:t>Service </a:t>
            </a:r>
            <a:endParaRPr/>
          </a:p>
        </p:txBody>
      </p:sp>
      <p:sp>
        <p:nvSpPr>
          <p:cNvPr id="1137" name="Google Shape;1137;p84"/>
          <p:cNvSpPr/>
          <p:nvPr/>
        </p:nvSpPr>
        <p:spPr>
          <a:xfrm>
            <a:off x="5089783" y="1846943"/>
            <a:ext cx="1009200" cy="60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Proxima Nova"/>
              <a:buNone/>
            </a:pPr>
            <a:r>
              <a:rPr b="1" i="0" lang="en" sz="2000" u="none" cap="none" strike="noStrike">
                <a:solidFill>
                  <a:schemeClr val="dk1"/>
                </a:solidFill>
                <a:latin typeface="Proxima Nova"/>
                <a:ea typeface="Proxima Nova"/>
                <a:cs typeface="Proxima Nova"/>
                <a:sym typeface="Proxima Nova"/>
              </a:rPr>
              <a:t>PKS</a:t>
            </a:r>
            <a:endParaRPr/>
          </a:p>
          <a:p>
            <a:pPr indent="0" lvl="0" marL="0" marR="0" rtl="0" algn="ctr">
              <a:lnSpc>
                <a:spcPct val="100000"/>
              </a:lnSpc>
              <a:spcBef>
                <a:spcPts val="0"/>
              </a:spcBef>
              <a:spcAft>
                <a:spcPts val="0"/>
              </a:spcAft>
              <a:buClr>
                <a:schemeClr val="lt1"/>
              </a:buClr>
              <a:buSzPts val="600"/>
              <a:buFont typeface="Arial"/>
              <a:buNone/>
            </a:pPr>
            <a:br>
              <a:rPr b="0" i="0" lang="en" sz="600" u="none" cap="none" strike="noStrike">
                <a:solidFill>
                  <a:schemeClr val="lt1"/>
                </a:solidFill>
                <a:latin typeface="Arial"/>
                <a:ea typeface="Arial"/>
                <a:cs typeface="Arial"/>
                <a:sym typeface="Arial"/>
              </a:rPr>
            </a:br>
            <a:r>
              <a:rPr b="0" i="0" lang="en" sz="700" u="none" cap="none" strike="noStrike">
                <a:solidFill>
                  <a:schemeClr val="lt1"/>
                </a:solidFill>
                <a:latin typeface="Proxima Nova"/>
                <a:ea typeface="Proxima Nova"/>
                <a:cs typeface="Proxima Nova"/>
                <a:sym typeface="Proxima Nova"/>
              </a:rPr>
              <a:t>Pivotal Container </a:t>
            </a:r>
            <a:br>
              <a:rPr b="0" i="0" lang="en" sz="700" u="none" cap="none" strike="noStrike">
                <a:solidFill>
                  <a:schemeClr val="lt1"/>
                </a:solidFill>
                <a:latin typeface="Proxima Nova"/>
                <a:ea typeface="Proxima Nova"/>
                <a:cs typeface="Proxima Nova"/>
                <a:sym typeface="Proxima Nova"/>
              </a:rPr>
            </a:br>
            <a:r>
              <a:rPr b="0" i="0" lang="en" sz="700" u="none" cap="none" strike="noStrike">
                <a:solidFill>
                  <a:schemeClr val="lt1"/>
                </a:solidFill>
                <a:latin typeface="Proxima Nova"/>
                <a:ea typeface="Proxima Nova"/>
                <a:cs typeface="Proxima Nova"/>
                <a:sym typeface="Proxima Nova"/>
              </a:rPr>
              <a:t>Service</a:t>
            </a:r>
            <a:endParaRPr/>
          </a:p>
        </p:txBody>
      </p:sp>
      <p:sp>
        <p:nvSpPr>
          <p:cNvPr id="1138" name="Google Shape;1138;p84"/>
          <p:cNvSpPr/>
          <p:nvPr/>
        </p:nvSpPr>
        <p:spPr>
          <a:xfrm>
            <a:off x="6316154" y="1846929"/>
            <a:ext cx="1029900" cy="67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Proxima Nova"/>
              <a:buNone/>
            </a:pPr>
            <a:r>
              <a:rPr b="1" i="0" lang="en" sz="2000" u="none" cap="none" strike="noStrike">
                <a:solidFill>
                  <a:schemeClr val="dk1"/>
                </a:solidFill>
                <a:latin typeface="Proxima Nova"/>
                <a:ea typeface="Proxima Nova"/>
                <a:cs typeface="Proxima Nova"/>
                <a:sym typeface="Proxima Nova"/>
              </a:rPr>
              <a:t>PFS</a:t>
            </a:r>
            <a:br>
              <a:rPr b="0" i="0" lang="en" sz="600" u="none" cap="none" strike="noStrike">
                <a:solidFill>
                  <a:schemeClr val="lt1"/>
                </a:solidFill>
                <a:latin typeface="Arial"/>
                <a:ea typeface="Arial"/>
                <a:cs typeface="Arial"/>
                <a:sym typeface="Arial"/>
              </a:rPr>
            </a:br>
            <a:endParaRPr b="0" i="0" sz="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700"/>
              <a:buFont typeface="Proxima Nova"/>
              <a:buNone/>
            </a:pPr>
            <a:r>
              <a:rPr b="0" i="0" lang="en" sz="700" u="none" cap="none" strike="noStrike">
                <a:solidFill>
                  <a:schemeClr val="lt1"/>
                </a:solidFill>
                <a:latin typeface="Proxima Nova"/>
                <a:ea typeface="Proxima Nova"/>
                <a:cs typeface="Proxima Nova"/>
                <a:sym typeface="Proxima Nova"/>
              </a:rPr>
              <a:t>Pivotal Function Service</a:t>
            </a:r>
            <a:endParaRPr/>
          </a:p>
        </p:txBody>
      </p:sp>
      <p:sp>
        <p:nvSpPr>
          <p:cNvPr id="1139" name="Google Shape;1139;p84"/>
          <p:cNvSpPr/>
          <p:nvPr/>
        </p:nvSpPr>
        <p:spPr>
          <a:xfrm>
            <a:off x="7514375" y="1846925"/>
            <a:ext cx="1114800" cy="63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Proxima Nova"/>
              <a:buNone/>
            </a:pPr>
            <a:r>
              <a:rPr b="1" i="0" lang="en" sz="900" u="none" cap="none" strike="noStrike">
                <a:solidFill>
                  <a:schemeClr val="dk1"/>
                </a:solidFill>
                <a:latin typeface="Proxima Nova"/>
                <a:ea typeface="Proxima Nova"/>
                <a:cs typeface="Proxima Nova"/>
                <a:sym typeface="Proxima Nova"/>
              </a:rPr>
              <a:t>Pivotal Services</a:t>
            </a:r>
            <a:br>
              <a:rPr b="1" i="0" lang="en" sz="1200" u="none" cap="none" strike="noStrike">
                <a:solidFill>
                  <a:schemeClr val="dk1"/>
                </a:solidFill>
                <a:latin typeface="Proxima Nova"/>
                <a:ea typeface="Proxima Nova"/>
                <a:cs typeface="Proxima Nova"/>
                <a:sym typeface="Proxima Nova"/>
              </a:rPr>
            </a:br>
            <a:r>
              <a:rPr b="1" i="0" lang="en" sz="1200" u="none" cap="none" strike="noStrike">
                <a:solidFill>
                  <a:schemeClr val="dk1"/>
                </a:solidFill>
                <a:latin typeface="Proxima Nova"/>
                <a:ea typeface="Proxima Nova"/>
                <a:cs typeface="Proxima Nova"/>
                <a:sym typeface="Proxima Nova"/>
              </a:rPr>
              <a:t>Marketplace</a:t>
            </a:r>
            <a:endParaRPr/>
          </a:p>
          <a:p>
            <a:pPr indent="0" lvl="0" marL="0" marR="0" rtl="0" algn="ctr">
              <a:lnSpc>
                <a:spcPct val="100000"/>
              </a:lnSpc>
              <a:spcBef>
                <a:spcPts val="0"/>
              </a:spcBef>
              <a:spcAft>
                <a:spcPts val="0"/>
              </a:spcAft>
              <a:buClr>
                <a:schemeClr val="folHlink"/>
              </a:buClr>
              <a:buSzPts val="1100"/>
              <a:buFont typeface="Arial"/>
              <a:buNone/>
            </a:pPr>
            <a:br>
              <a:rPr b="0" i="0" lang="en" sz="600" u="none" cap="none" strike="noStrike">
                <a:solidFill>
                  <a:schemeClr val="lt1"/>
                </a:solidFill>
                <a:latin typeface="Proxima Nova"/>
                <a:ea typeface="Proxima Nova"/>
                <a:cs typeface="Proxima Nova"/>
                <a:sym typeface="Proxima Nova"/>
              </a:rPr>
            </a:br>
            <a:r>
              <a:rPr b="0" i="0" lang="en" sz="700" u="none" cap="none" strike="noStrike">
                <a:solidFill>
                  <a:schemeClr val="lt1"/>
                </a:solidFill>
                <a:latin typeface="Proxima Nova"/>
                <a:ea typeface="Proxima Nova"/>
                <a:cs typeface="Proxima Nova"/>
                <a:sym typeface="Proxima Nova"/>
              </a:rPr>
              <a:t>Pivotal and </a:t>
            </a:r>
            <a:endParaRPr/>
          </a:p>
          <a:p>
            <a:pPr indent="0" lvl="0" marL="0" marR="0" rtl="0" algn="ctr">
              <a:lnSpc>
                <a:spcPct val="100000"/>
              </a:lnSpc>
              <a:spcBef>
                <a:spcPts val="0"/>
              </a:spcBef>
              <a:spcAft>
                <a:spcPts val="0"/>
              </a:spcAft>
              <a:buClr>
                <a:schemeClr val="folHlink"/>
              </a:buClr>
              <a:buSzPts val="1100"/>
              <a:buFont typeface="Arial"/>
              <a:buNone/>
            </a:pPr>
            <a:r>
              <a:rPr b="0" i="0" lang="en" sz="700" u="none" cap="none" strike="noStrike">
                <a:solidFill>
                  <a:schemeClr val="lt1"/>
                </a:solidFill>
                <a:latin typeface="Proxima Nova"/>
                <a:ea typeface="Proxima Nova"/>
                <a:cs typeface="Proxima Nova"/>
                <a:sym typeface="Proxima Nova"/>
              </a:rPr>
              <a:t>Partner Products</a:t>
            </a:r>
            <a:endParaRPr/>
          </a:p>
          <a:p>
            <a:pPr indent="0" lvl="0" marL="0" marR="0" rtl="0" algn="ctr">
              <a:lnSpc>
                <a:spcPct val="100000"/>
              </a:lnSpc>
              <a:spcBef>
                <a:spcPts val="0"/>
              </a:spcBef>
              <a:spcAft>
                <a:spcPts val="0"/>
              </a:spcAft>
              <a:buClr>
                <a:schemeClr val="folHlink"/>
              </a:buClr>
              <a:buSzPts val="1100"/>
              <a:buFont typeface="Arial"/>
              <a:buNone/>
            </a:pPr>
            <a:r>
              <a:t/>
            </a:r>
            <a:endParaRPr b="0" i="0" sz="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chemeClr val="lt1"/>
              </a:solidFill>
              <a:latin typeface="Arial"/>
              <a:ea typeface="Arial"/>
              <a:cs typeface="Arial"/>
              <a:sym typeface="Arial"/>
            </a:endParaRPr>
          </a:p>
        </p:txBody>
      </p:sp>
      <p:sp>
        <p:nvSpPr>
          <p:cNvPr id="1140" name="Google Shape;1140;p84"/>
          <p:cNvSpPr txBox="1"/>
          <p:nvPr>
            <p:ph type="title"/>
          </p:nvPr>
        </p:nvSpPr>
        <p:spPr>
          <a:xfrm>
            <a:off x="193341" y="449003"/>
            <a:ext cx="2751300" cy="1574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Proxima Nova"/>
              <a:buNone/>
            </a:pPr>
            <a:r>
              <a:rPr b="1" i="0" lang="en" sz="2500" u="none" cap="none" strike="noStrike">
                <a:solidFill>
                  <a:schemeClr val="dk1"/>
                </a:solidFill>
                <a:latin typeface="Proxima Nova"/>
                <a:ea typeface="Proxima Nova"/>
                <a:cs typeface="Proxima Nova"/>
                <a:sym typeface="Proxima Nova"/>
              </a:rPr>
              <a:t>Any App</a:t>
            </a:r>
            <a:endParaRPr/>
          </a:p>
          <a:p>
            <a:pPr indent="0" lvl="0" marL="0" marR="0" rtl="0" algn="l">
              <a:lnSpc>
                <a:spcPct val="100000"/>
              </a:lnSpc>
              <a:spcBef>
                <a:spcPts val="0"/>
              </a:spcBef>
              <a:spcAft>
                <a:spcPts val="0"/>
              </a:spcAft>
              <a:buClr>
                <a:schemeClr val="dk1"/>
              </a:buClr>
              <a:buSzPts val="1400"/>
              <a:buFont typeface="Proxima Nova"/>
              <a:buNone/>
            </a:pPr>
            <a:r>
              <a:rPr b="1" i="0" lang="en" sz="2500" u="none" cap="none" strike="noStrike">
                <a:solidFill>
                  <a:schemeClr val="dk1"/>
                </a:solidFill>
                <a:latin typeface="Proxima Nova"/>
                <a:ea typeface="Proxima Nova"/>
                <a:cs typeface="Proxima Nova"/>
                <a:sym typeface="Proxima Nova"/>
              </a:rPr>
              <a:t>Every Cloud</a:t>
            </a:r>
            <a:endParaRPr/>
          </a:p>
          <a:p>
            <a:pPr indent="0" lvl="0" marL="0" marR="0" rtl="0" algn="l">
              <a:lnSpc>
                <a:spcPct val="100000"/>
              </a:lnSpc>
              <a:spcBef>
                <a:spcPts val="0"/>
              </a:spcBef>
              <a:spcAft>
                <a:spcPts val="0"/>
              </a:spcAft>
              <a:buClr>
                <a:srgbClr val="000000"/>
              </a:buClr>
              <a:buSzPts val="1100"/>
              <a:buFont typeface="Arial"/>
              <a:buNone/>
            </a:pPr>
            <a:r>
              <a:rPr b="1" i="0" lang="en" sz="2500" u="none" cap="none" strike="noStrike">
                <a:solidFill>
                  <a:schemeClr val="dk1"/>
                </a:solidFill>
                <a:latin typeface="Proxima Nova"/>
                <a:ea typeface="Proxima Nova"/>
                <a:cs typeface="Proxima Nova"/>
                <a:sym typeface="Proxima Nova"/>
              </a:rPr>
              <a:t>One Platform</a:t>
            </a:r>
            <a:endParaRPr/>
          </a:p>
        </p:txBody>
      </p:sp>
      <p:sp>
        <p:nvSpPr>
          <p:cNvPr id="1141" name="Google Shape;1141;p84"/>
          <p:cNvSpPr txBox="1"/>
          <p:nvPr>
            <p:ph idx="2" type="title"/>
          </p:nvPr>
        </p:nvSpPr>
        <p:spPr>
          <a:xfrm>
            <a:off x="193348" y="2274300"/>
            <a:ext cx="1997100" cy="14952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FFFFFF"/>
              </a:buClr>
              <a:buSzPts val="1300"/>
              <a:buFont typeface="Proxima Nova"/>
              <a:buNone/>
            </a:pPr>
            <a:r>
              <a:rPr b="0" i="0" lang="en" sz="1300" u="none" cap="none" strike="noStrike">
                <a:solidFill>
                  <a:srgbClr val="FFFFFF"/>
                </a:solidFill>
                <a:latin typeface="Proxima Nova"/>
                <a:ea typeface="Proxima Nova"/>
                <a:cs typeface="Proxima Nova"/>
                <a:sym typeface="Proxima Nova"/>
              </a:rPr>
              <a:t>PCF 2.0 — for everything that matters</a:t>
            </a:r>
            <a:endParaRPr/>
          </a:p>
        </p:txBody>
      </p:sp>
      <p:sp>
        <p:nvSpPr>
          <p:cNvPr id="1142" name="Google Shape;1142;p84"/>
          <p:cNvSpPr txBox="1"/>
          <p:nvPr/>
        </p:nvSpPr>
        <p:spPr>
          <a:xfrm rot="-5400000">
            <a:off x="3235988" y="3788756"/>
            <a:ext cx="710400" cy="19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
              <a:buFont typeface="Proxima Nova"/>
              <a:buNone/>
            </a:pPr>
            <a:r>
              <a:rPr b="1" i="0" lang="en" sz="800" u="none" cap="none" strike="noStrike">
                <a:solidFill>
                  <a:schemeClr val="dk1"/>
                </a:solidFill>
                <a:latin typeface="Proxima Nova"/>
                <a:ea typeface="Proxima Nova"/>
                <a:cs typeface="Proxima Nova"/>
                <a:sym typeface="Proxima Nova"/>
              </a:rPr>
              <a:t>Concourse</a:t>
            </a:r>
            <a:endParaRPr/>
          </a:p>
        </p:txBody>
      </p:sp>
      <p:grpSp>
        <p:nvGrpSpPr>
          <p:cNvPr id="1143" name="Google Shape;1143;p84"/>
          <p:cNvGrpSpPr/>
          <p:nvPr/>
        </p:nvGrpSpPr>
        <p:grpSpPr>
          <a:xfrm>
            <a:off x="3530270" y="4172373"/>
            <a:ext cx="121616" cy="120428"/>
            <a:chOff x="2730200" y="1792625"/>
            <a:chExt cx="2152500" cy="2131475"/>
          </a:xfrm>
        </p:grpSpPr>
        <p:sp>
          <p:nvSpPr>
            <p:cNvPr id="1144" name="Google Shape;1144;p84"/>
            <p:cNvSpPr/>
            <p:nvPr/>
          </p:nvSpPr>
          <p:spPr>
            <a:xfrm>
              <a:off x="3798200" y="2757825"/>
              <a:ext cx="310800" cy="298800"/>
            </a:xfrm>
            <a:custGeom>
              <a:rect b="b" l="l" r="r" t="t"/>
              <a:pathLst>
                <a:path extrusionOk="0" h="120000" w="120000">
                  <a:moveTo>
                    <a:pt x="60212" y="10"/>
                  </a:moveTo>
                  <a:cubicBezTo>
                    <a:pt x="58581" y="10"/>
                    <a:pt x="56941" y="80"/>
                    <a:pt x="55281" y="220"/>
                  </a:cubicBezTo>
                  <a:cubicBezTo>
                    <a:pt x="23602" y="3031"/>
                    <a:pt x="0" y="31776"/>
                    <a:pt x="2364" y="65088"/>
                  </a:cubicBezTo>
                  <a:cubicBezTo>
                    <a:pt x="4921" y="96323"/>
                    <a:pt x="30183" y="120000"/>
                    <a:pt x="59787" y="120000"/>
                  </a:cubicBezTo>
                  <a:cubicBezTo>
                    <a:pt x="61418" y="120000"/>
                    <a:pt x="63068" y="119919"/>
                    <a:pt x="64718" y="119779"/>
                  </a:cubicBezTo>
                  <a:cubicBezTo>
                    <a:pt x="96407" y="116968"/>
                    <a:pt x="120000" y="88223"/>
                    <a:pt x="117635" y="54921"/>
                  </a:cubicBezTo>
                  <a:cubicBezTo>
                    <a:pt x="115078" y="23686"/>
                    <a:pt x="89816" y="10"/>
                    <a:pt x="60212" y="1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84"/>
            <p:cNvSpPr/>
            <p:nvPr/>
          </p:nvSpPr>
          <p:spPr>
            <a:xfrm>
              <a:off x="3217475" y="3054400"/>
              <a:ext cx="1496700" cy="869700"/>
            </a:xfrm>
            <a:custGeom>
              <a:rect b="b" l="l" r="r" t="t"/>
              <a:pathLst>
                <a:path extrusionOk="0" h="120000" w="120000">
                  <a:moveTo>
                    <a:pt x="74001" y="3"/>
                  </a:moveTo>
                  <a:cubicBezTo>
                    <a:pt x="71412" y="4822"/>
                    <a:pt x="68191" y="8679"/>
                    <a:pt x="64621" y="11207"/>
                  </a:cubicBezTo>
                  <a:lnTo>
                    <a:pt x="64621" y="11328"/>
                  </a:lnTo>
                  <a:cubicBezTo>
                    <a:pt x="67491" y="30367"/>
                    <a:pt x="72041" y="48443"/>
                    <a:pt x="78132" y="64832"/>
                  </a:cubicBezTo>
                  <a:cubicBezTo>
                    <a:pt x="75262" y="67240"/>
                    <a:pt x="71971" y="69531"/>
                    <a:pt x="68261" y="71097"/>
                  </a:cubicBezTo>
                  <a:cubicBezTo>
                    <a:pt x="66090" y="71942"/>
                    <a:pt x="63780" y="72663"/>
                    <a:pt x="61400" y="73025"/>
                  </a:cubicBezTo>
                  <a:cubicBezTo>
                    <a:pt x="60350" y="73267"/>
                    <a:pt x="59019" y="73267"/>
                    <a:pt x="57759" y="73388"/>
                  </a:cubicBezTo>
                  <a:cubicBezTo>
                    <a:pt x="57163" y="73388"/>
                    <a:pt x="56586" y="73419"/>
                    <a:pt x="56001" y="73419"/>
                  </a:cubicBezTo>
                  <a:cubicBezTo>
                    <a:pt x="55414" y="73419"/>
                    <a:pt x="54818" y="73388"/>
                    <a:pt x="54189" y="73267"/>
                  </a:cubicBezTo>
                  <a:cubicBezTo>
                    <a:pt x="51808" y="73146"/>
                    <a:pt x="49359" y="72542"/>
                    <a:pt x="46978" y="71701"/>
                  </a:cubicBezTo>
                  <a:cubicBezTo>
                    <a:pt x="44667" y="70856"/>
                    <a:pt x="42358" y="69772"/>
                    <a:pt x="40187" y="68448"/>
                  </a:cubicBezTo>
                  <a:cubicBezTo>
                    <a:pt x="38017" y="67120"/>
                    <a:pt x="35986" y="65553"/>
                    <a:pt x="34096" y="63867"/>
                  </a:cubicBezTo>
                  <a:cubicBezTo>
                    <a:pt x="32206" y="62180"/>
                    <a:pt x="30454" y="60372"/>
                    <a:pt x="28915" y="58564"/>
                  </a:cubicBezTo>
                  <a:cubicBezTo>
                    <a:pt x="27374" y="56757"/>
                    <a:pt x="25975" y="55070"/>
                    <a:pt x="24855" y="53262"/>
                  </a:cubicBezTo>
                  <a:cubicBezTo>
                    <a:pt x="23664" y="51696"/>
                    <a:pt x="22754" y="50009"/>
                    <a:pt x="21914" y="48805"/>
                  </a:cubicBezTo>
                  <a:cubicBezTo>
                    <a:pt x="20375" y="46035"/>
                    <a:pt x="19533" y="44469"/>
                    <a:pt x="19533" y="44466"/>
                  </a:cubicBezTo>
                  <a:lnTo>
                    <a:pt x="19533" y="44466"/>
                  </a:lnTo>
                  <a:cubicBezTo>
                    <a:pt x="19533" y="44469"/>
                    <a:pt x="20305" y="46156"/>
                    <a:pt x="21704" y="49047"/>
                  </a:cubicBezTo>
                  <a:cubicBezTo>
                    <a:pt x="22473" y="50492"/>
                    <a:pt x="23313" y="52300"/>
                    <a:pt x="24434" y="54107"/>
                  </a:cubicBezTo>
                  <a:cubicBezTo>
                    <a:pt x="25554" y="56036"/>
                    <a:pt x="26815" y="57964"/>
                    <a:pt x="28284" y="60010"/>
                  </a:cubicBezTo>
                  <a:cubicBezTo>
                    <a:pt x="29825" y="62059"/>
                    <a:pt x="31435" y="64229"/>
                    <a:pt x="33327" y="66157"/>
                  </a:cubicBezTo>
                  <a:cubicBezTo>
                    <a:pt x="35146" y="68086"/>
                    <a:pt x="37177" y="70135"/>
                    <a:pt x="39416" y="71701"/>
                  </a:cubicBezTo>
                  <a:cubicBezTo>
                    <a:pt x="41586" y="73508"/>
                    <a:pt x="43897" y="74954"/>
                    <a:pt x="46348" y="76158"/>
                  </a:cubicBezTo>
                  <a:cubicBezTo>
                    <a:pt x="48798" y="77362"/>
                    <a:pt x="51319" y="78328"/>
                    <a:pt x="53909" y="78931"/>
                  </a:cubicBezTo>
                  <a:cubicBezTo>
                    <a:pt x="55169" y="79290"/>
                    <a:pt x="56500" y="79290"/>
                    <a:pt x="57829" y="79531"/>
                  </a:cubicBezTo>
                  <a:cubicBezTo>
                    <a:pt x="58721" y="79618"/>
                    <a:pt x="59543" y="79704"/>
                    <a:pt x="60440" y="79704"/>
                  </a:cubicBezTo>
                  <a:cubicBezTo>
                    <a:pt x="60813" y="79704"/>
                    <a:pt x="61200" y="79687"/>
                    <a:pt x="61611" y="79652"/>
                  </a:cubicBezTo>
                  <a:cubicBezTo>
                    <a:pt x="64200" y="79652"/>
                    <a:pt x="66722" y="79290"/>
                    <a:pt x="69171" y="78569"/>
                  </a:cubicBezTo>
                  <a:cubicBezTo>
                    <a:pt x="73653" y="77362"/>
                    <a:pt x="77713" y="75195"/>
                    <a:pt x="81213" y="72663"/>
                  </a:cubicBezTo>
                  <a:cubicBezTo>
                    <a:pt x="83454" y="78207"/>
                    <a:pt x="85973" y="83630"/>
                    <a:pt x="88635" y="88811"/>
                  </a:cubicBezTo>
                  <a:cubicBezTo>
                    <a:pt x="88424" y="88932"/>
                    <a:pt x="88214" y="89173"/>
                    <a:pt x="88003" y="89415"/>
                  </a:cubicBezTo>
                  <a:cubicBezTo>
                    <a:pt x="87374" y="90015"/>
                    <a:pt x="86674" y="90739"/>
                    <a:pt x="85905" y="91460"/>
                  </a:cubicBezTo>
                  <a:lnTo>
                    <a:pt x="85624" y="91823"/>
                  </a:lnTo>
                  <a:lnTo>
                    <a:pt x="85554" y="91823"/>
                  </a:lnTo>
                  <a:cubicBezTo>
                    <a:pt x="85344" y="92064"/>
                    <a:pt x="85133" y="92185"/>
                    <a:pt x="84925" y="92426"/>
                  </a:cubicBezTo>
                  <a:cubicBezTo>
                    <a:pt x="84504" y="92789"/>
                    <a:pt x="84013" y="93147"/>
                    <a:pt x="83594" y="93510"/>
                  </a:cubicBezTo>
                  <a:cubicBezTo>
                    <a:pt x="83173" y="93872"/>
                    <a:pt x="82754" y="94234"/>
                    <a:pt x="82333" y="94596"/>
                  </a:cubicBezTo>
                  <a:cubicBezTo>
                    <a:pt x="81844" y="94955"/>
                    <a:pt x="81283" y="95317"/>
                    <a:pt x="80794" y="95679"/>
                  </a:cubicBezTo>
                  <a:cubicBezTo>
                    <a:pt x="80233" y="96042"/>
                    <a:pt x="79673" y="96404"/>
                    <a:pt x="79182" y="96883"/>
                  </a:cubicBezTo>
                  <a:cubicBezTo>
                    <a:pt x="78834" y="97125"/>
                    <a:pt x="78062" y="97487"/>
                    <a:pt x="77573" y="97849"/>
                  </a:cubicBezTo>
                  <a:cubicBezTo>
                    <a:pt x="73091" y="100619"/>
                    <a:pt x="67491" y="103031"/>
                    <a:pt x="61471" y="103993"/>
                  </a:cubicBezTo>
                  <a:cubicBezTo>
                    <a:pt x="59647" y="104286"/>
                    <a:pt x="57773" y="104445"/>
                    <a:pt x="55879" y="104445"/>
                  </a:cubicBezTo>
                  <a:cubicBezTo>
                    <a:pt x="54644" y="104445"/>
                    <a:pt x="53401" y="104376"/>
                    <a:pt x="52159" y="104235"/>
                  </a:cubicBezTo>
                  <a:cubicBezTo>
                    <a:pt x="50688" y="104114"/>
                    <a:pt x="48868" y="103752"/>
                    <a:pt x="47258" y="103510"/>
                  </a:cubicBezTo>
                  <a:cubicBezTo>
                    <a:pt x="45717" y="103031"/>
                    <a:pt x="44108" y="102789"/>
                    <a:pt x="42496" y="102065"/>
                  </a:cubicBezTo>
                  <a:cubicBezTo>
                    <a:pt x="39347" y="100982"/>
                    <a:pt x="36197" y="99415"/>
                    <a:pt x="33116" y="97487"/>
                  </a:cubicBezTo>
                  <a:cubicBezTo>
                    <a:pt x="30106" y="95559"/>
                    <a:pt x="27236" y="93389"/>
                    <a:pt x="24504" y="90860"/>
                  </a:cubicBezTo>
                  <a:cubicBezTo>
                    <a:pt x="23105" y="89536"/>
                    <a:pt x="21844" y="88328"/>
                    <a:pt x="20583" y="86883"/>
                  </a:cubicBezTo>
                  <a:cubicBezTo>
                    <a:pt x="19253" y="85558"/>
                    <a:pt x="18134" y="84113"/>
                    <a:pt x="16944" y="82664"/>
                  </a:cubicBezTo>
                  <a:cubicBezTo>
                    <a:pt x="14633" y="79894"/>
                    <a:pt x="12602" y="76882"/>
                    <a:pt x="10712" y="73988"/>
                  </a:cubicBezTo>
                  <a:cubicBezTo>
                    <a:pt x="8963" y="70976"/>
                    <a:pt x="7281" y="68206"/>
                    <a:pt x="6020" y="65553"/>
                  </a:cubicBezTo>
                  <a:cubicBezTo>
                    <a:pt x="4621" y="63025"/>
                    <a:pt x="3571" y="60493"/>
                    <a:pt x="2661" y="58564"/>
                  </a:cubicBezTo>
                  <a:cubicBezTo>
                    <a:pt x="1751" y="56636"/>
                    <a:pt x="1190" y="54949"/>
                    <a:pt x="701" y="53866"/>
                  </a:cubicBezTo>
                  <a:cubicBezTo>
                    <a:pt x="280" y="52662"/>
                    <a:pt x="2" y="52058"/>
                    <a:pt x="0" y="52058"/>
                  </a:cubicBezTo>
                  <a:lnTo>
                    <a:pt x="0" y="52058"/>
                  </a:lnTo>
                  <a:cubicBezTo>
                    <a:pt x="2" y="52058"/>
                    <a:pt x="280" y="52783"/>
                    <a:pt x="631" y="53866"/>
                  </a:cubicBezTo>
                  <a:cubicBezTo>
                    <a:pt x="1050" y="55070"/>
                    <a:pt x="1611" y="56757"/>
                    <a:pt x="2451" y="58806"/>
                  </a:cubicBezTo>
                  <a:cubicBezTo>
                    <a:pt x="3291" y="60976"/>
                    <a:pt x="4271" y="63504"/>
                    <a:pt x="5531" y="66278"/>
                  </a:cubicBezTo>
                  <a:cubicBezTo>
                    <a:pt x="6792" y="69048"/>
                    <a:pt x="8261" y="72063"/>
                    <a:pt x="10013" y="75195"/>
                  </a:cubicBezTo>
                  <a:cubicBezTo>
                    <a:pt x="11763" y="78328"/>
                    <a:pt x="13793" y="81581"/>
                    <a:pt x="16034" y="84713"/>
                  </a:cubicBezTo>
                  <a:cubicBezTo>
                    <a:pt x="17152" y="86279"/>
                    <a:pt x="18272" y="87966"/>
                    <a:pt x="19533" y="89415"/>
                  </a:cubicBezTo>
                  <a:cubicBezTo>
                    <a:pt x="20794" y="90981"/>
                    <a:pt x="22125" y="92547"/>
                    <a:pt x="23454" y="93872"/>
                  </a:cubicBezTo>
                  <a:cubicBezTo>
                    <a:pt x="26185" y="96883"/>
                    <a:pt x="29126" y="99415"/>
                    <a:pt x="32136" y="101823"/>
                  </a:cubicBezTo>
                  <a:cubicBezTo>
                    <a:pt x="35217" y="103993"/>
                    <a:pt x="38435" y="106042"/>
                    <a:pt x="41797" y="107608"/>
                  </a:cubicBezTo>
                  <a:cubicBezTo>
                    <a:pt x="43408" y="108453"/>
                    <a:pt x="45158" y="108933"/>
                    <a:pt x="46837" y="109537"/>
                  </a:cubicBezTo>
                  <a:cubicBezTo>
                    <a:pt x="48519" y="110020"/>
                    <a:pt x="49988" y="110620"/>
                    <a:pt x="51808" y="110861"/>
                  </a:cubicBezTo>
                  <a:cubicBezTo>
                    <a:pt x="54624" y="111468"/>
                    <a:pt x="57438" y="111734"/>
                    <a:pt x="60172" y="111734"/>
                  </a:cubicBezTo>
                  <a:cubicBezTo>
                    <a:pt x="60701" y="111734"/>
                    <a:pt x="61228" y="111724"/>
                    <a:pt x="61749" y="111707"/>
                  </a:cubicBezTo>
                  <a:cubicBezTo>
                    <a:pt x="68261" y="111344"/>
                    <a:pt x="74212" y="109416"/>
                    <a:pt x="79253" y="106887"/>
                  </a:cubicBezTo>
                  <a:cubicBezTo>
                    <a:pt x="79952" y="106525"/>
                    <a:pt x="80373" y="106404"/>
                    <a:pt x="81143" y="105921"/>
                  </a:cubicBezTo>
                  <a:cubicBezTo>
                    <a:pt x="81704" y="105559"/>
                    <a:pt x="82263" y="105200"/>
                    <a:pt x="82824" y="104838"/>
                  </a:cubicBezTo>
                  <a:cubicBezTo>
                    <a:pt x="83383" y="104597"/>
                    <a:pt x="83874" y="104235"/>
                    <a:pt x="84363" y="103993"/>
                  </a:cubicBezTo>
                  <a:cubicBezTo>
                    <a:pt x="84925" y="103631"/>
                    <a:pt x="85484" y="103151"/>
                    <a:pt x="85973" y="102789"/>
                  </a:cubicBezTo>
                  <a:cubicBezTo>
                    <a:pt x="86464" y="102548"/>
                    <a:pt x="86955" y="102185"/>
                    <a:pt x="87374" y="101823"/>
                  </a:cubicBezTo>
                  <a:cubicBezTo>
                    <a:pt x="87584" y="101706"/>
                    <a:pt x="87795" y="101585"/>
                    <a:pt x="88003" y="101464"/>
                  </a:cubicBezTo>
                  <a:lnTo>
                    <a:pt x="88144" y="101344"/>
                  </a:lnTo>
                  <a:lnTo>
                    <a:pt x="88564" y="100982"/>
                  </a:lnTo>
                  <a:lnTo>
                    <a:pt x="88845" y="100740"/>
                  </a:lnTo>
                  <a:cubicBezTo>
                    <a:pt x="89615" y="100016"/>
                    <a:pt x="90384" y="99415"/>
                    <a:pt x="91016" y="98812"/>
                  </a:cubicBezTo>
                  <a:cubicBezTo>
                    <a:pt x="91855" y="98091"/>
                    <a:pt x="92555" y="97487"/>
                    <a:pt x="93114" y="97004"/>
                  </a:cubicBezTo>
                  <a:cubicBezTo>
                    <a:pt x="95495" y="100982"/>
                    <a:pt x="97946" y="104838"/>
                    <a:pt x="100466" y="108574"/>
                  </a:cubicBezTo>
                  <a:cubicBezTo>
                    <a:pt x="100466" y="108574"/>
                    <a:pt x="106960" y="119996"/>
                    <a:pt x="112131" y="119996"/>
                  </a:cubicBezTo>
                  <a:cubicBezTo>
                    <a:pt x="113199" y="119996"/>
                    <a:pt x="114211" y="119510"/>
                    <a:pt x="115099" y="118333"/>
                  </a:cubicBezTo>
                  <a:cubicBezTo>
                    <a:pt x="120000" y="111948"/>
                    <a:pt x="114398" y="91581"/>
                    <a:pt x="114398" y="91581"/>
                  </a:cubicBezTo>
                  <a:cubicBezTo>
                    <a:pt x="106837" y="54711"/>
                    <a:pt x="92765" y="22657"/>
                    <a:pt x="74001" y="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84"/>
            <p:cNvSpPr/>
            <p:nvPr/>
          </p:nvSpPr>
          <p:spPr>
            <a:xfrm>
              <a:off x="2730200" y="2010475"/>
              <a:ext cx="1178100" cy="1104300"/>
            </a:xfrm>
            <a:custGeom>
              <a:rect b="b" l="l" r="r" t="t"/>
              <a:pathLst>
                <a:path extrusionOk="0" h="120000" w="120000">
                  <a:moveTo>
                    <a:pt x="115851" y="0"/>
                  </a:moveTo>
                  <a:cubicBezTo>
                    <a:pt x="115324" y="0"/>
                    <a:pt x="114751" y="10"/>
                    <a:pt x="114127" y="43"/>
                  </a:cubicBezTo>
                  <a:cubicBezTo>
                    <a:pt x="112260" y="138"/>
                    <a:pt x="110035" y="138"/>
                    <a:pt x="107455" y="516"/>
                  </a:cubicBezTo>
                  <a:cubicBezTo>
                    <a:pt x="104789" y="706"/>
                    <a:pt x="101942" y="1276"/>
                    <a:pt x="98738" y="1939"/>
                  </a:cubicBezTo>
                  <a:cubicBezTo>
                    <a:pt x="95626" y="2605"/>
                    <a:pt x="92244" y="3553"/>
                    <a:pt x="88776" y="4786"/>
                  </a:cubicBezTo>
                  <a:cubicBezTo>
                    <a:pt x="86996" y="5451"/>
                    <a:pt x="85218" y="6114"/>
                    <a:pt x="83438" y="6970"/>
                  </a:cubicBezTo>
                  <a:cubicBezTo>
                    <a:pt x="81661" y="7728"/>
                    <a:pt x="79881" y="8581"/>
                    <a:pt x="78011" y="9531"/>
                  </a:cubicBezTo>
                  <a:cubicBezTo>
                    <a:pt x="74365" y="11427"/>
                    <a:pt x="70807" y="13706"/>
                    <a:pt x="67250" y="16268"/>
                  </a:cubicBezTo>
                  <a:cubicBezTo>
                    <a:pt x="63779" y="18925"/>
                    <a:pt x="60310" y="21772"/>
                    <a:pt x="57198" y="24901"/>
                  </a:cubicBezTo>
                  <a:cubicBezTo>
                    <a:pt x="55507" y="26419"/>
                    <a:pt x="54084" y="28223"/>
                    <a:pt x="52482" y="29837"/>
                  </a:cubicBezTo>
                  <a:cubicBezTo>
                    <a:pt x="51058" y="31640"/>
                    <a:pt x="49724" y="33156"/>
                    <a:pt x="48301" y="35055"/>
                  </a:cubicBezTo>
                  <a:cubicBezTo>
                    <a:pt x="45634" y="38659"/>
                    <a:pt x="43230" y="42457"/>
                    <a:pt x="41185" y="46157"/>
                  </a:cubicBezTo>
                  <a:cubicBezTo>
                    <a:pt x="37004" y="53746"/>
                    <a:pt x="34157" y="61434"/>
                    <a:pt x="32379" y="68361"/>
                  </a:cubicBezTo>
                  <a:cubicBezTo>
                    <a:pt x="32112" y="69214"/>
                    <a:pt x="31934" y="69784"/>
                    <a:pt x="31666" y="70922"/>
                  </a:cubicBezTo>
                  <a:cubicBezTo>
                    <a:pt x="31491" y="71680"/>
                    <a:pt x="31401" y="72441"/>
                    <a:pt x="31223" y="73199"/>
                  </a:cubicBezTo>
                  <a:cubicBezTo>
                    <a:pt x="31045" y="73959"/>
                    <a:pt x="30867" y="74717"/>
                    <a:pt x="30688" y="75383"/>
                  </a:cubicBezTo>
                  <a:cubicBezTo>
                    <a:pt x="30599" y="76235"/>
                    <a:pt x="30510" y="76993"/>
                    <a:pt x="30332" y="77754"/>
                  </a:cubicBezTo>
                  <a:cubicBezTo>
                    <a:pt x="30245" y="78417"/>
                    <a:pt x="30156" y="79082"/>
                    <a:pt x="30067" y="79745"/>
                  </a:cubicBezTo>
                  <a:cubicBezTo>
                    <a:pt x="29978" y="80030"/>
                    <a:pt x="29889" y="80316"/>
                    <a:pt x="29889" y="80601"/>
                  </a:cubicBezTo>
                  <a:lnTo>
                    <a:pt x="29889" y="80886"/>
                  </a:lnTo>
                  <a:lnTo>
                    <a:pt x="29800" y="81454"/>
                  </a:lnTo>
                  <a:lnTo>
                    <a:pt x="29710" y="81929"/>
                  </a:lnTo>
                  <a:cubicBezTo>
                    <a:pt x="29621" y="83067"/>
                    <a:pt x="29532" y="84205"/>
                    <a:pt x="29532" y="85156"/>
                  </a:cubicBezTo>
                  <a:cubicBezTo>
                    <a:pt x="29354" y="87337"/>
                    <a:pt x="29176" y="88951"/>
                    <a:pt x="29087" y="90089"/>
                  </a:cubicBezTo>
                  <a:cubicBezTo>
                    <a:pt x="24908" y="91132"/>
                    <a:pt x="20815" y="92461"/>
                    <a:pt x="16812" y="93979"/>
                  </a:cubicBezTo>
                  <a:cubicBezTo>
                    <a:pt x="16812" y="93979"/>
                    <a:pt x="0" y="98154"/>
                    <a:pt x="977" y="106980"/>
                  </a:cubicBezTo>
                  <a:cubicBezTo>
                    <a:pt x="1869" y="115235"/>
                    <a:pt x="18414" y="116941"/>
                    <a:pt x="18414" y="116941"/>
                  </a:cubicBezTo>
                  <a:cubicBezTo>
                    <a:pt x="27610" y="118984"/>
                    <a:pt x="36958" y="119997"/>
                    <a:pt x="46301" y="119997"/>
                  </a:cubicBezTo>
                  <a:cubicBezTo>
                    <a:pt x="65612" y="119997"/>
                    <a:pt x="84908" y="115672"/>
                    <a:pt x="102830" y="107167"/>
                  </a:cubicBezTo>
                  <a:cubicBezTo>
                    <a:pt x="101407" y="102234"/>
                    <a:pt x="101050" y="96921"/>
                    <a:pt x="101853" y="91798"/>
                  </a:cubicBezTo>
                  <a:lnTo>
                    <a:pt x="101763" y="91703"/>
                  </a:lnTo>
                  <a:cubicBezTo>
                    <a:pt x="88997" y="87685"/>
                    <a:pt x="75928" y="85678"/>
                    <a:pt x="62836" y="85678"/>
                  </a:cubicBezTo>
                  <a:cubicBezTo>
                    <a:pt x="61698" y="85678"/>
                    <a:pt x="60560" y="85694"/>
                    <a:pt x="59421" y="85724"/>
                  </a:cubicBezTo>
                  <a:cubicBezTo>
                    <a:pt x="59778" y="81168"/>
                    <a:pt x="60578" y="76045"/>
                    <a:pt x="62179" y="70827"/>
                  </a:cubicBezTo>
                  <a:cubicBezTo>
                    <a:pt x="63157" y="67885"/>
                    <a:pt x="64224" y="64943"/>
                    <a:pt x="65559" y="62097"/>
                  </a:cubicBezTo>
                  <a:cubicBezTo>
                    <a:pt x="66183" y="60768"/>
                    <a:pt x="67071" y="59155"/>
                    <a:pt x="67782" y="57734"/>
                  </a:cubicBezTo>
                  <a:cubicBezTo>
                    <a:pt x="68584" y="56403"/>
                    <a:pt x="69384" y="54982"/>
                    <a:pt x="70272" y="53651"/>
                  </a:cubicBezTo>
                  <a:cubicBezTo>
                    <a:pt x="72052" y="50995"/>
                    <a:pt x="74008" y="48433"/>
                    <a:pt x="76145" y="46062"/>
                  </a:cubicBezTo>
                  <a:cubicBezTo>
                    <a:pt x="78190" y="43690"/>
                    <a:pt x="80415" y="41506"/>
                    <a:pt x="82728" y="39610"/>
                  </a:cubicBezTo>
                  <a:cubicBezTo>
                    <a:pt x="85040" y="37616"/>
                    <a:pt x="87441" y="35908"/>
                    <a:pt x="89754" y="34484"/>
                  </a:cubicBezTo>
                  <a:cubicBezTo>
                    <a:pt x="92066" y="32969"/>
                    <a:pt x="94292" y="31733"/>
                    <a:pt x="96515" y="30785"/>
                  </a:cubicBezTo>
                  <a:cubicBezTo>
                    <a:pt x="98649" y="29741"/>
                    <a:pt x="100696" y="28888"/>
                    <a:pt x="102563" y="28318"/>
                  </a:cubicBezTo>
                  <a:cubicBezTo>
                    <a:pt x="104343" y="27653"/>
                    <a:pt x="106034" y="27180"/>
                    <a:pt x="107368" y="26800"/>
                  </a:cubicBezTo>
                  <a:cubicBezTo>
                    <a:pt x="110035" y="26229"/>
                    <a:pt x="111637" y="25852"/>
                    <a:pt x="111637" y="25852"/>
                  </a:cubicBezTo>
                  <a:lnTo>
                    <a:pt x="111637" y="25852"/>
                  </a:lnTo>
                  <a:cubicBezTo>
                    <a:pt x="111637" y="25852"/>
                    <a:pt x="110035" y="26042"/>
                    <a:pt x="107279" y="26419"/>
                  </a:cubicBezTo>
                  <a:cubicBezTo>
                    <a:pt x="105945" y="26704"/>
                    <a:pt x="104254" y="26990"/>
                    <a:pt x="102296" y="27465"/>
                  </a:cubicBezTo>
                  <a:cubicBezTo>
                    <a:pt x="100429" y="27938"/>
                    <a:pt x="98295" y="28603"/>
                    <a:pt x="95980" y="29456"/>
                  </a:cubicBezTo>
                  <a:cubicBezTo>
                    <a:pt x="93757" y="30312"/>
                    <a:pt x="91266" y="31355"/>
                    <a:pt x="88776" y="32683"/>
                  </a:cubicBezTo>
                  <a:cubicBezTo>
                    <a:pt x="86285" y="34012"/>
                    <a:pt x="83706" y="35530"/>
                    <a:pt x="81215" y="37331"/>
                  </a:cubicBezTo>
                  <a:cubicBezTo>
                    <a:pt x="78635" y="39135"/>
                    <a:pt x="76145" y="41224"/>
                    <a:pt x="73743" y="43500"/>
                  </a:cubicBezTo>
                  <a:cubicBezTo>
                    <a:pt x="71342" y="45776"/>
                    <a:pt x="69027" y="48243"/>
                    <a:pt x="66982" y="50995"/>
                  </a:cubicBezTo>
                  <a:cubicBezTo>
                    <a:pt x="65915" y="52323"/>
                    <a:pt x="64937" y="53841"/>
                    <a:pt x="63957" y="55265"/>
                  </a:cubicBezTo>
                  <a:cubicBezTo>
                    <a:pt x="62979" y="56688"/>
                    <a:pt x="62179" y="57921"/>
                    <a:pt x="61288" y="59535"/>
                  </a:cubicBezTo>
                  <a:cubicBezTo>
                    <a:pt x="59600" y="62477"/>
                    <a:pt x="58087" y="65609"/>
                    <a:pt x="56931" y="68646"/>
                  </a:cubicBezTo>
                  <a:cubicBezTo>
                    <a:pt x="54529" y="74717"/>
                    <a:pt x="53106" y="80696"/>
                    <a:pt x="52304" y="86104"/>
                  </a:cubicBezTo>
                  <a:cubicBezTo>
                    <a:pt x="47323" y="86484"/>
                    <a:pt x="42342" y="87147"/>
                    <a:pt x="37360" y="88095"/>
                  </a:cubicBezTo>
                  <a:cubicBezTo>
                    <a:pt x="37360" y="87337"/>
                    <a:pt x="37450" y="86577"/>
                    <a:pt x="37450" y="85629"/>
                  </a:cubicBezTo>
                  <a:cubicBezTo>
                    <a:pt x="37450" y="84681"/>
                    <a:pt x="37450" y="83543"/>
                    <a:pt x="37539" y="82309"/>
                  </a:cubicBezTo>
                  <a:lnTo>
                    <a:pt x="37539" y="81929"/>
                  </a:lnTo>
                  <a:lnTo>
                    <a:pt x="37539" y="81834"/>
                  </a:lnTo>
                  <a:cubicBezTo>
                    <a:pt x="37539" y="81454"/>
                    <a:pt x="37539" y="81168"/>
                    <a:pt x="37628" y="80886"/>
                  </a:cubicBezTo>
                  <a:cubicBezTo>
                    <a:pt x="37717" y="80220"/>
                    <a:pt x="37717" y="79558"/>
                    <a:pt x="37806" y="78892"/>
                  </a:cubicBezTo>
                  <a:cubicBezTo>
                    <a:pt x="37895" y="78229"/>
                    <a:pt x="37984" y="77564"/>
                    <a:pt x="37984" y="76993"/>
                  </a:cubicBezTo>
                  <a:cubicBezTo>
                    <a:pt x="38160" y="76235"/>
                    <a:pt x="38249" y="75478"/>
                    <a:pt x="38338" y="74717"/>
                  </a:cubicBezTo>
                  <a:cubicBezTo>
                    <a:pt x="38517" y="73959"/>
                    <a:pt x="38606" y="73199"/>
                    <a:pt x="38695" y="72346"/>
                  </a:cubicBezTo>
                  <a:cubicBezTo>
                    <a:pt x="38784" y="71870"/>
                    <a:pt x="39051" y="70827"/>
                    <a:pt x="39140" y="70069"/>
                  </a:cubicBezTo>
                  <a:cubicBezTo>
                    <a:pt x="40386" y="63805"/>
                    <a:pt x="42698" y="56403"/>
                    <a:pt x="46166" y="49099"/>
                  </a:cubicBezTo>
                  <a:cubicBezTo>
                    <a:pt x="47857" y="45399"/>
                    <a:pt x="49902" y="41791"/>
                    <a:pt x="52215" y="38187"/>
                  </a:cubicBezTo>
                  <a:cubicBezTo>
                    <a:pt x="53284" y="36573"/>
                    <a:pt x="54794" y="34674"/>
                    <a:pt x="56040" y="32969"/>
                  </a:cubicBezTo>
                  <a:cubicBezTo>
                    <a:pt x="57374" y="31355"/>
                    <a:pt x="58619" y="29646"/>
                    <a:pt x="60043" y="28033"/>
                  </a:cubicBezTo>
                  <a:cubicBezTo>
                    <a:pt x="62890" y="24808"/>
                    <a:pt x="66093" y="21962"/>
                    <a:pt x="69295" y="19210"/>
                  </a:cubicBezTo>
                  <a:cubicBezTo>
                    <a:pt x="72498" y="16553"/>
                    <a:pt x="75877" y="14084"/>
                    <a:pt x="79257" y="11998"/>
                  </a:cubicBezTo>
                  <a:cubicBezTo>
                    <a:pt x="80948" y="10955"/>
                    <a:pt x="82639" y="10004"/>
                    <a:pt x="84416" y="9151"/>
                  </a:cubicBezTo>
                  <a:cubicBezTo>
                    <a:pt x="86018" y="8203"/>
                    <a:pt x="87798" y="7538"/>
                    <a:pt x="89400" y="6780"/>
                  </a:cubicBezTo>
                  <a:cubicBezTo>
                    <a:pt x="92779" y="5261"/>
                    <a:pt x="96069" y="4123"/>
                    <a:pt x="99095" y="3267"/>
                  </a:cubicBezTo>
                  <a:cubicBezTo>
                    <a:pt x="102120" y="2414"/>
                    <a:pt x="104964" y="1749"/>
                    <a:pt x="107544" y="1276"/>
                  </a:cubicBezTo>
                  <a:cubicBezTo>
                    <a:pt x="110035" y="801"/>
                    <a:pt x="112260" y="611"/>
                    <a:pt x="114127" y="421"/>
                  </a:cubicBezTo>
                  <a:cubicBezTo>
                    <a:pt x="115996" y="230"/>
                    <a:pt x="117420" y="230"/>
                    <a:pt x="118487" y="138"/>
                  </a:cubicBezTo>
                  <a:cubicBezTo>
                    <a:pt x="119465" y="138"/>
                    <a:pt x="120000" y="43"/>
                    <a:pt x="120000" y="43"/>
                  </a:cubicBezTo>
                  <a:lnTo>
                    <a:pt x="118487" y="43"/>
                  </a:lnTo>
                  <a:cubicBezTo>
                    <a:pt x="117774" y="43"/>
                    <a:pt x="116905" y="0"/>
                    <a:pt x="1158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84"/>
            <p:cNvSpPr/>
            <p:nvPr/>
          </p:nvSpPr>
          <p:spPr>
            <a:xfrm>
              <a:off x="3984200" y="1792625"/>
              <a:ext cx="898500" cy="1501200"/>
            </a:xfrm>
            <a:custGeom>
              <a:rect b="b" l="l" r="r" t="t"/>
              <a:pathLst>
                <a:path extrusionOk="0" h="120000" w="120000">
                  <a:moveTo>
                    <a:pt x="61954" y="0"/>
                  </a:moveTo>
                  <a:cubicBezTo>
                    <a:pt x="53081" y="0"/>
                    <a:pt x="43149" y="8719"/>
                    <a:pt x="43149" y="8719"/>
                  </a:cubicBezTo>
                  <a:cubicBezTo>
                    <a:pt x="18428" y="25893"/>
                    <a:pt x="3268" y="47396"/>
                    <a:pt x="3" y="70153"/>
                  </a:cubicBezTo>
                  <a:cubicBezTo>
                    <a:pt x="6299" y="70993"/>
                    <a:pt x="12131" y="72597"/>
                    <a:pt x="17259" y="74972"/>
                  </a:cubicBezTo>
                  <a:lnTo>
                    <a:pt x="17376" y="74972"/>
                  </a:lnTo>
                  <a:cubicBezTo>
                    <a:pt x="30556" y="67221"/>
                    <a:pt x="41516" y="58356"/>
                    <a:pt x="50029" y="48723"/>
                  </a:cubicBezTo>
                  <a:cubicBezTo>
                    <a:pt x="54576" y="50537"/>
                    <a:pt x="59357" y="52840"/>
                    <a:pt x="63907" y="55704"/>
                  </a:cubicBezTo>
                  <a:cubicBezTo>
                    <a:pt x="66471" y="57378"/>
                    <a:pt x="68921" y="59123"/>
                    <a:pt x="71138" y="61078"/>
                  </a:cubicBezTo>
                  <a:cubicBezTo>
                    <a:pt x="72186" y="61985"/>
                    <a:pt x="73352" y="63102"/>
                    <a:pt x="74403" y="64150"/>
                  </a:cubicBezTo>
                  <a:cubicBezTo>
                    <a:pt x="75335" y="65197"/>
                    <a:pt x="76383" y="66174"/>
                    <a:pt x="77318" y="67291"/>
                  </a:cubicBezTo>
                  <a:cubicBezTo>
                    <a:pt x="79184" y="69456"/>
                    <a:pt x="80583" y="71690"/>
                    <a:pt x="81865" y="73994"/>
                  </a:cubicBezTo>
                  <a:cubicBezTo>
                    <a:pt x="83030" y="76297"/>
                    <a:pt x="84081" y="78601"/>
                    <a:pt x="84662" y="80836"/>
                  </a:cubicBezTo>
                  <a:cubicBezTo>
                    <a:pt x="85363" y="83138"/>
                    <a:pt x="85714" y="85302"/>
                    <a:pt x="85831" y="87467"/>
                  </a:cubicBezTo>
                  <a:cubicBezTo>
                    <a:pt x="85947" y="89561"/>
                    <a:pt x="85831" y="91586"/>
                    <a:pt x="85597" y="93401"/>
                  </a:cubicBezTo>
                  <a:cubicBezTo>
                    <a:pt x="85363" y="95285"/>
                    <a:pt x="85013" y="96962"/>
                    <a:pt x="84432" y="98427"/>
                  </a:cubicBezTo>
                  <a:cubicBezTo>
                    <a:pt x="84081" y="99964"/>
                    <a:pt x="83497" y="101221"/>
                    <a:pt x="83030" y="102268"/>
                  </a:cubicBezTo>
                  <a:cubicBezTo>
                    <a:pt x="81981" y="104361"/>
                    <a:pt x="81397" y="105548"/>
                    <a:pt x="81397" y="105548"/>
                  </a:cubicBezTo>
                  <a:cubicBezTo>
                    <a:pt x="81397" y="105548"/>
                    <a:pt x="82215" y="104431"/>
                    <a:pt x="83497" y="102406"/>
                  </a:cubicBezTo>
                  <a:cubicBezTo>
                    <a:pt x="84081" y="101359"/>
                    <a:pt x="84896" y="100104"/>
                    <a:pt x="85480" y="98567"/>
                  </a:cubicBezTo>
                  <a:cubicBezTo>
                    <a:pt x="86181" y="97102"/>
                    <a:pt x="86762" y="95425"/>
                    <a:pt x="87346" y="93540"/>
                  </a:cubicBezTo>
                  <a:cubicBezTo>
                    <a:pt x="87814" y="91656"/>
                    <a:pt x="88161" y="89631"/>
                    <a:pt x="88395" y="87467"/>
                  </a:cubicBezTo>
                  <a:cubicBezTo>
                    <a:pt x="88511" y="85302"/>
                    <a:pt x="88511" y="82930"/>
                    <a:pt x="88044" y="80556"/>
                  </a:cubicBezTo>
                  <a:cubicBezTo>
                    <a:pt x="87814" y="78181"/>
                    <a:pt x="87113" y="75739"/>
                    <a:pt x="86181" y="73295"/>
                  </a:cubicBezTo>
                  <a:cubicBezTo>
                    <a:pt x="85130" y="70853"/>
                    <a:pt x="83848" y="68339"/>
                    <a:pt x="82215" y="65964"/>
                  </a:cubicBezTo>
                  <a:cubicBezTo>
                    <a:pt x="81514" y="64779"/>
                    <a:pt x="80466" y="63592"/>
                    <a:pt x="79648" y="62405"/>
                  </a:cubicBezTo>
                  <a:cubicBezTo>
                    <a:pt x="78600" y="61218"/>
                    <a:pt x="77785" y="60240"/>
                    <a:pt x="76617" y="58983"/>
                  </a:cubicBezTo>
                  <a:cubicBezTo>
                    <a:pt x="74520" y="56821"/>
                    <a:pt x="72070" y="54726"/>
                    <a:pt x="69502" y="52772"/>
                  </a:cubicBezTo>
                  <a:cubicBezTo>
                    <a:pt x="64605" y="49140"/>
                    <a:pt x="59357" y="46138"/>
                    <a:pt x="54229" y="43834"/>
                  </a:cubicBezTo>
                  <a:cubicBezTo>
                    <a:pt x="57027" y="40135"/>
                    <a:pt x="59591" y="36435"/>
                    <a:pt x="61690" y="32596"/>
                  </a:cubicBezTo>
                  <a:cubicBezTo>
                    <a:pt x="62158" y="32734"/>
                    <a:pt x="62625" y="32874"/>
                    <a:pt x="63089" y="33014"/>
                  </a:cubicBezTo>
                  <a:cubicBezTo>
                    <a:pt x="64141" y="33364"/>
                    <a:pt x="65306" y="33781"/>
                    <a:pt x="66588" y="34271"/>
                  </a:cubicBezTo>
                  <a:lnTo>
                    <a:pt x="67055" y="34411"/>
                  </a:lnTo>
                  <a:lnTo>
                    <a:pt x="67172" y="34481"/>
                  </a:lnTo>
                  <a:lnTo>
                    <a:pt x="68104" y="34829"/>
                  </a:lnTo>
                  <a:cubicBezTo>
                    <a:pt x="68805" y="35108"/>
                    <a:pt x="69502" y="35388"/>
                    <a:pt x="70087" y="35668"/>
                  </a:cubicBezTo>
                  <a:cubicBezTo>
                    <a:pt x="70788" y="35946"/>
                    <a:pt x="71369" y="36226"/>
                    <a:pt x="72070" y="36505"/>
                  </a:cubicBezTo>
                  <a:cubicBezTo>
                    <a:pt x="72771" y="36853"/>
                    <a:pt x="73468" y="37133"/>
                    <a:pt x="74286" y="37483"/>
                  </a:cubicBezTo>
                  <a:cubicBezTo>
                    <a:pt x="74984" y="37830"/>
                    <a:pt x="75802" y="38250"/>
                    <a:pt x="76617" y="38600"/>
                  </a:cubicBezTo>
                  <a:cubicBezTo>
                    <a:pt x="77084" y="38808"/>
                    <a:pt x="78015" y="39297"/>
                    <a:pt x="78716" y="39717"/>
                  </a:cubicBezTo>
                  <a:cubicBezTo>
                    <a:pt x="84779" y="42787"/>
                    <a:pt x="91312" y="46906"/>
                    <a:pt x="97024" y="51862"/>
                  </a:cubicBezTo>
                  <a:cubicBezTo>
                    <a:pt x="99939" y="54377"/>
                    <a:pt x="102623" y="57099"/>
                    <a:pt x="104953" y="59961"/>
                  </a:cubicBezTo>
                  <a:cubicBezTo>
                    <a:pt x="106005" y="61218"/>
                    <a:pt x="107170" y="62894"/>
                    <a:pt x="108335" y="64359"/>
                  </a:cubicBezTo>
                  <a:cubicBezTo>
                    <a:pt x="109153" y="65896"/>
                    <a:pt x="110201" y="67361"/>
                    <a:pt x="111019" y="68898"/>
                  </a:cubicBezTo>
                  <a:cubicBezTo>
                    <a:pt x="112768" y="71970"/>
                    <a:pt x="113934" y="75180"/>
                    <a:pt x="114868" y="78321"/>
                  </a:cubicBezTo>
                  <a:cubicBezTo>
                    <a:pt x="115683" y="81533"/>
                    <a:pt x="116150" y="84675"/>
                    <a:pt x="116267" y="87747"/>
                  </a:cubicBezTo>
                  <a:cubicBezTo>
                    <a:pt x="116384" y="89282"/>
                    <a:pt x="116267" y="90818"/>
                    <a:pt x="116150" y="92283"/>
                  </a:cubicBezTo>
                  <a:cubicBezTo>
                    <a:pt x="116150" y="93820"/>
                    <a:pt x="115800" y="95217"/>
                    <a:pt x="115566" y="96612"/>
                  </a:cubicBezTo>
                  <a:cubicBezTo>
                    <a:pt x="115099" y="99474"/>
                    <a:pt x="114284" y="102128"/>
                    <a:pt x="113349" y="104501"/>
                  </a:cubicBezTo>
                  <a:cubicBezTo>
                    <a:pt x="112301" y="106945"/>
                    <a:pt x="111253" y="109109"/>
                    <a:pt x="110084" y="110994"/>
                  </a:cubicBezTo>
                  <a:cubicBezTo>
                    <a:pt x="109153" y="112949"/>
                    <a:pt x="107871" y="114553"/>
                    <a:pt x="106936" y="115880"/>
                  </a:cubicBezTo>
                  <a:cubicBezTo>
                    <a:pt x="106005" y="117208"/>
                    <a:pt x="105070" y="118255"/>
                    <a:pt x="104489" y="118952"/>
                  </a:cubicBezTo>
                  <a:cubicBezTo>
                    <a:pt x="104022" y="119650"/>
                    <a:pt x="103671" y="120000"/>
                    <a:pt x="103671" y="120000"/>
                  </a:cubicBezTo>
                  <a:cubicBezTo>
                    <a:pt x="103671" y="120000"/>
                    <a:pt x="104022" y="119650"/>
                    <a:pt x="104606" y="119022"/>
                  </a:cubicBezTo>
                  <a:cubicBezTo>
                    <a:pt x="105304" y="118325"/>
                    <a:pt x="106238" y="117347"/>
                    <a:pt x="107404" y="116020"/>
                  </a:cubicBezTo>
                  <a:cubicBezTo>
                    <a:pt x="108452" y="114693"/>
                    <a:pt x="109854" y="113158"/>
                    <a:pt x="111019" y="111204"/>
                  </a:cubicBezTo>
                  <a:cubicBezTo>
                    <a:pt x="112418" y="109387"/>
                    <a:pt x="113700" y="107155"/>
                    <a:pt x="114982" y="104780"/>
                  </a:cubicBezTo>
                  <a:cubicBezTo>
                    <a:pt x="116150" y="102336"/>
                    <a:pt x="117315" y="99684"/>
                    <a:pt x="118133" y="96822"/>
                  </a:cubicBezTo>
                  <a:cubicBezTo>
                    <a:pt x="118481" y="95425"/>
                    <a:pt x="118948" y="93960"/>
                    <a:pt x="119182" y="92423"/>
                  </a:cubicBezTo>
                  <a:cubicBezTo>
                    <a:pt x="119415" y="90958"/>
                    <a:pt x="119649" y="89351"/>
                    <a:pt x="119766" y="87817"/>
                  </a:cubicBezTo>
                  <a:cubicBezTo>
                    <a:pt x="120000" y="84605"/>
                    <a:pt x="119766" y="81323"/>
                    <a:pt x="119182" y="77974"/>
                  </a:cubicBezTo>
                  <a:cubicBezTo>
                    <a:pt x="118597" y="74692"/>
                    <a:pt x="117666" y="71270"/>
                    <a:pt x="116267" y="67989"/>
                  </a:cubicBezTo>
                  <a:cubicBezTo>
                    <a:pt x="115566" y="66314"/>
                    <a:pt x="114635" y="64709"/>
                    <a:pt x="113817" y="63032"/>
                  </a:cubicBezTo>
                  <a:cubicBezTo>
                    <a:pt x="112768" y="61427"/>
                    <a:pt x="112067" y="59961"/>
                    <a:pt x="110785" y="58356"/>
                  </a:cubicBezTo>
                  <a:cubicBezTo>
                    <a:pt x="108686" y="55214"/>
                    <a:pt x="106122" y="52282"/>
                    <a:pt x="103321" y="49490"/>
                  </a:cubicBezTo>
                  <a:cubicBezTo>
                    <a:pt x="97725" y="43904"/>
                    <a:pt x="91195" y="39297"/>
                    <a:pt x="84896" y="35598"/>
                  </a:cubicBezTo>
                  <a:cubicBezTo>
                    <a:pt x="84081" y="35178"/>
                    <a:pt x="83614" y="34829"/>
                    <a:pt x="82566" y="34271"/>
                  </a:cubicBezTo>
                  <a:cubicBezTo>
                    <a:pt x="81865" y="33851"/>
                    <a:pt x="81050" y="33503"/>
                    <a:pt x="80349" y="33084"/>
                  </a:cubicBezTo>
                  <a:cubicBezTo>
                    <a:pt x="79648" y="32734"/>
                    <a:pt x="78950" y="32386"/>
                    <a:pt x="78249" y="32037"/>
                  </a:cubicBezTo>
                  <a:cubicBezTo>
                    <a:pt x="77551" y="31619"/>
                    <a:pt x="76733" y="31269"/>
                    <a:pt x="76036" y="30919"/>
                  </a:cubicBezTo>
                  <a:cubicBezTo>
                    <a:pt x="75335" y="30640"/>
                    <a:pt x="74750" y="30292"/>
                    <a:pt x="74053" y="30012"/>
                  </a:cubicBezTo>
                  <a:lnTo>
                    <a:pt x="73235" y="29594"/>
                  </a:lnTo>
                  <a:lnTo>
                    <a:pt x="73001" y="29454"/>
                  </a:lnTo>
                  <a:lnTo>
                    <a:pt x="72420" y="29245"/>
                  </a:lnTo>
                  <a:lnTo>
                    <a:pt x="71953" y="29035"/>
                  </a:lnTo>
                  <a:cubicBezTo>
                    <a:pt x="70671" y="28547"/>
                    <a:pt x="69619" y="28127"/>
                    <a:pt x="68571" y="27708"/>
                  </a:cubicBezTo>
                  <a:cubicBezTo>
                    <a:pt x="67055" y="27150"/>
                    <a:pt x="65890" y="26660"/>
                    <a:pt x="64955" y="26313"/>
                  </a:cubicBezTo>
                  <a:cubicBezTo>
                    <a:pt x="66471" y="22821"/>
                    <a:pt x="67870" y="19332"/>
                    <a:pt x="68805" y="15770"/>
                  </a:cubicBezTo>
                  <a:cubicBezTo>
                    <a:pt x="68805" y="15770"/>
                    <a:pt x="74984" y="2786"/>
                    <a:pt x="64839" y="343"/>
                  </a:cubicBezTo>
                  <a:cubicBezTo>
                    <a:pt x="63900" y="105"/>
                    <a:pt x="62932" y="0"/>
                    <a:pt x="619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8" name="Google Shape;1148;p84"/>
          <p:cNvGrpSpPr/>
          <p:nvPr/>
        </p:nvGrpSpPr>
        <p:grpSpPr>
          <a:xfrm>
            <a:off x="5404255" y="1442143"/>
            <a:ext cx="384877" cy="394805"/>
            <a:chOff x="2157725" y="2501875"/>
            <a:chExt cx="663925" cy="681050"/>
          </a:xfrm>
        </p:grpSpPr>
        <p:sp>
          <p:nvSpPr>
            <p:cNvPr id="1149" name="Google Shape;1149;p84"/>
            <p:cNvSpPr/>
            <p:nvPr/>
          </p:nvSpPr>
          <p:spPr>
            <a:xfrm>
              <a:off x="2499750" y="2502875"/>
              <a:ext cx="318600" cy="462600"/>
            </a:xfrm>
            <a:custGeom>
              <a:rect b="b" l="l" r="r" t="t"/>
              <a:pathLst>
                <a:path extrusionOk="0" h="120000" w="120000">
                  <a:moveTo>
                    <a:pt x="26908" y="0"/>
                  </a:moveTo>
                  <a:cubicBezTo>
                    <a:pt x="26512" y="0"/>
                    <a:pt x="26070" y="97"/>
                    <a:pt x="25599" y="311"/>
                  </a:cubicBezTo>
                  <a:lnTo>
                    <a:pt x="2900" y="10274"/>
                  </a:lnTo>
                  <a:cubicBezTo>
                    <a:pt x="1271" y="10955"/>
                    <a:pt x="9" y="12511"/>
                    <a:pt x="9" y="13821"/>
                  </a:cubicBezTo>
                  <a:lnTo>
                    <a:pt x="9" y="85182"/>
                  </a:lnTo>
                  <a:cubicBezTo>
                    <a:pt x="9" y="86492"/>
                    <a:pt x="1365" y="88049"/>
                    <a:pt x="2995" y="88607"/>
                  </a:cubicBezTo>
                  <a:lnTo>
                    <a:pt x="89889" y="119617"/>
                  </a:lnTo>
                  <a:cubicBezTo>
                    <a:pt x="90614" y="119870"/>
                    <a:pt x="91556" y="120000"/>
                    <a:pt x="92507" y="120000"/>
                  </a:cubicBezTo>
                  <a:cubicBezTo>
                    <a:pt x="93675" y="120000"/>
                    <a:pt x="94871" y="119811"/>
                    <a:pt x="95766" y="119435"/>
                  </a:cubicBezTo>
                  <a:lnTo>
                    <a:pt x="118455" y="109531"/>
                  </a:lnTo>
                  <a:cubicBezTo>
                    <a:pt x="120000" y="108843"/>
                    <a:pt x="119905" y="107786"/>
                    <a:pt x="118276" y="107163"/>
                  </a:cubicBezTo>
                  <a:lnTo>
                    <a:pt x="31382" y="76153"/>
                  </a:lnTo>
                  <a:cubicBezTo>
                    <a:pt x="29752" y="75595"/>
                    <a:pt x="28396" y="74039"/>
                    <a:pt x="28396" y="72793"/>
                  </a:cubicBezTo>
                  <a:lnTo>
                    <a:pt x="28396" y="1368"/>
                  </a:lnTo>
                  <a:cubicBezTo>
                    <a:pt x="28396" y="505"/>
                    <a:pt x="27793" y="0"/>
                    <a:pt x="26908"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84"/>
            <p:cNvSpPr/>
            <p:nvPr/>
          </p:nvSpPr>
          <p:spPr>
            <a:xfrm>
              <a:off x="2499750" y="2501875"/>
              <a:ext cx="321900" cy="463500"/>
            </a:xfrm>
            <a:custGeom>
              <a:rect b="b" l="l" r="r" t="t"/>
              <a:pathLst>
                <a:path extrusionOk="0" h="120000" w="120000">
                  <a:moveTo>
                    <a:pt x="28471" y="6"/>
                  </a:moveTo>
                  <a:cubicBezTo>
                    <a:pt x="27325" y="6"/>
                    <a:pt x="26160" y="194"/>
                    <a:pt x="25330" y="569"/>
                  </a:cubicBezTo>
                  <a:lnTo>
                    <a:pt x="2870" y="10510"/>
                  </a:lnTo>
                  <a:cubicBezTo>
                    <a:pt x="1258" y="11190"/>
                    <a:pt x="9" y="12743"/>
                    <a:pt x="9" y="14051"/>
                  </a:cubicBezTo>
                  <a:lnTo>
                    <a:pt x="9" y="14860"/>
                  </a:lnTo>
                  <a:cubicBezTo>
                    <a:pt x="9" y="13805"/>
                    <a:pt x="1258" y="12931"/>
                    <a:pt x="2777" y="12931"/>
                  </a:cubicBezTo>
                  <a:cubicBezTo>
                    <a:pt x="3410" y="12931"/>
                    <a:pt x="4119" y="13183"/>
                    <a:pt x="4119" y="13183"/>
                  </a:cubicBezTo>
                  <a:lnTo>
                    <a:pt x="88946" y="43751"/>
                  </a:lnTo>
                  <a:cubicBezTo>
                    <a:pt x="90549" y="44314"/>
                    <a:pt x="91891" y="45868"/>
                    <a:pt x="91891" y="47110"/>
                  </a:cubicBezTo>
                  <a:lnTo>
                    <a:pt x="91891" y="117572"/>
                  </a:lnTo>
                  <a:cubicBezTo>
                    <a:pt x="91891" y="118627"/>
                    <a:pt x="90736" y="119495"/>
                    <a:pt x="89207" y="119495"/>
                  </a:cubicBezTo>
                  <a:cubicBezTo>
                    <a:pt x="88760" y="119495"/>
                    <a:pt x="88313" y="119372"/>
                    <a:pt x="87865" y="119249"/>
                  </a:cubicBezTo>
                  <a:lnTo>
                    <a:pt x="87865" y="119249"/>
                  </a:lnTo>
                  <a:lnTo>
                    <a:pt x="88946" y="119618"/>
                  </a:lnTo>
                  <a:cubicBezTo>
                    <a:pt x="89664" y="119870"/>
                    <a:pt x="90596" y="119999"/>
                    <a:pt x="91537" y="119999"/>
                  </a:cubicBezTo>
                  <a:cubicBezTo>
                    <a:pt x="92693" y="119999"/>
                    <a:pt x="93876" y="119812"/>
                    <a:pt x="94762" y="119436"/>
                  </a:cubicBezTo>
                  <a:lnTo>
                    <a:pt x="117213" y="109553"/>
                  </a:lnTo>
                  <a:cubicBezTo>
                    <a:pt x="118741" y="108867"/>
                    <a:pt x="119990" y="107256"/>
                    <a:pt x="119990" y="105948"/>
                  </a:cubicBezTo>
                  <a:lnTo>
                    <a:pt x="119990" y="34742"/>
                  </a:lnTo>
                  <a:cubicBezTo>
                    <a:pt x="119990" y="33435"/>
                    <a:pt x="118648" y="31946"/>
                    <a:pt x="117036" y="31325"/>
                  </a:cubicBezTo>
                  <a:lnTo>
                    <a:pt x="31053" y="381"/>
                  </a:lnTo>
                  <a:cubicBezTo>
                    <a:pt x="30326" y="129"/>
                    <a:pt x="29403" y="6"/>
                    <a:pt x="28471" y="6"/>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84"/>
            <p:cNvSpPr/>
            <p:nvPr/>
          </p:nvSpPr>
          <p:spPr>
            <a:xfrm>
              <a:off x="2328875" y="2611600"/>
              <a:ext cx="318600" cy="462600"/>
            </a:xfrm>
            <a:custGeom>
              <a:rect b="b" l="l" r="r" t="t"/>
              <a:pathLst>
                <a:path extrusionOk="0" h="120000" w="120000">
                  <a:moveTo>
                    <a:pt x="26870" y="0"/>
                  </a:moveTo>
                  <a:cubicBezTo>
                    <a:pt x="26465" y="0"/>
                    <a:pt x="26004" y="97"/>
                    <a:pt x="25505" y="311"/>
                  </a:cubicBezTo>
                  <a:lnTo>
                    <a:pt x="2806" y="10209"/>
                  </a:lnTo>
                  <a:cubicBezTo>
                    <a:pt x="1271" y="10896"/>
                    <a:pt x="0" y="12511"/>
                    <a:pt x="0" y="13821"/>
                  </a:cubicBezTo>
                  <a:lnTo>
                    <a:pt x="0" y="85182"/>
                  </a:lnTo>
                  <a:cubicBezTo>
                    <a:pt x="0" y="86492"/>
                    <a:pt x="1356" y="87984"/>
                    <a:pt x="2985" y="88607"/>
                  </a:cubicBezTo>
                  <a:lnTo>
                    <a:pt x="89879" y="119617"/>
                  </a:lnTo>
                  <a:cubicBezTo>
                    <a:pt x="90614" y="119870"/>
                    <a:pt x="91546" y="120000"/>
                    <a:pt x="92488" y="120000"/>
                  </a:cubicBezTo>
                  <a:cubicBezTo>
                    <a:pt x="93647" y="120000"/>
                    <a:pt x="94824" y="119811"/>
                    <a:pt x="95672" y="119435"/>
                  </a:cubicBezTo>
                  <a:lnTo>
                    <a:pt x="118361" y="109466"/>
                  </a:lnTo>
                  <a:cubicBezTo>
                    <a:pt x="119990" y="108785"/>
                    <a:pt x="119896" y="107786"/>
                    <a:pt x="118276" y="107163"/>
                  </a:cubicBezTo>
                  <a:lnTo>
                    <a:pt x="31382" y="76153"/>
                  </a:lnTo>
                  <a:cubicBezTo>
                    <a:pt x="29752" y="75595"/>
                    <a:pt x="28396" y="74039"/>
                    <a:pt x="28396" y="72793"/>
                  </a:cubicBezTo>
                  <a:lnTo>
                    <a:pt x="28396" y="1368"/>
                  </a:lnTo>
                  <a:cubicBezTo>
                    <a:pt x="28396" y="505"/>
                    <a:pt x="27784" y="0"/>
                    <a:pt x="2687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84"/>
            <p:cNvSpPr/>
            <p:nvPr/>
          </p:nvSpPr>
          <p:spPr>
            <a:xfrm>
              <a:off x="2328875" y="2610600"/>
              <a:ext cx="321900" cy="463500"/>
            </a:xfrm>
            <a:custGeom>
              <a:rect b="b" l="l" r="r" t="t"/>
              <a:pathLst>
                <a:path extrusionOk="0" h="120000" w="120000">
                  <a:moveTo>
                    <a:pt x="28455" y="6"/>
                  </a:moveTo>
                  <a:cubicBezTo>
                    <a:pt x="27308" y="6"/>
                    <a:pt x="26125" y="194"/>
                    <a:pt x="25239" y="569"/>
                  </a:cubicBezTo>
                  <a:lnTo>
                    <a:pt x="2777" y="10446"/>
                  </a:lnTo>
                  <a:cubicBezTo>
                    <a:pt x="1258" y="11132"/>
                    <a:pt x="0" y="12743"/>
                    <a:pt x="0" y="14051"/>
                  </a:cubicBezTo>
                  <a:lnTo>
                    <a:pt x="0" y="14795"/>
                  </a:lnTo>
                  <a:cubicBezTo>
                    <a:pt x="0" y="13805"/>
                    <a:pt x="1258" y="12931"/>
                    <a:pt x="2684" y="12931"/>
                  </a:cubicBezTo>
                  <a:cubicBezTo>
                    <a:pt x="3401" y="12931"/>
                    <a:pt x="4119" y="13183"/>
                    <a:pt x="4119" y="13183"/>
                  </a:cubicBezTo>
                  <a:lnTo>
                    <a:pt x="88944" y="43751"/>
                  </a:lnTo>
                  <a:cubicBezTo>
                    <a:pt x="90556" y="44314"/>
                    <a:pt x="91899" y="45868"/>
                    <a:pt x="91899" y="47110"/>
                  </a:cubicBezTo>
                  <a:lnTo>
                    <a:pt x="91899" y="117572"/>
                  </a:lnTo>
                  <a:cubicBezTo>
                    <a:pt x="91899" y="118627"/>
                    <a:pt x="90650" y="119495"/>
                    <a:pt x="89214" y="119495"/>
                  </a:cubicBezTo>
                  <a:cubicBezTo>
                    <a:pt x="88674" y="119495"/>
                    <a:pt x="88226" y="119372"/>
                    <a:pt x="87872" y="119249"/>
                  </a:cubicBezTo>
                  <a:lnTo>
                    <a:pt x="87872" y="119249"/>
                  </a:lnTo>
                  <a:lnTo>
                    <a:pt x="88944" y="119618"/>
                  </a:lnTo>
                  <a:cubicBezTo>
                    <a:pt x="89671" y="119870"/>
                    <a:pt x="90594" y="119999"/>
                    <a:pt x="91526" y="119999"/>
                  </a:cubicBezTo>
                  <a:cubicBezTo>
                    <a:pt x="92672" y="119999"/>
                    <a:pt x="93837" y="119812"/>
                    <a:pt x="94676" y="119436"/>
                  </a:cubicBezTo>
                  <a:lnTo>
                    <a:pt x="117129" y="109489"/>
                  </a:lnTo>
                  <a:cubicBezTo>
                    <a:pt x="118741" y="108809"/>
                    <a:pt x="119990" y="107256"/>
                    <a:pt x="119990" y="105948"/>
                  </a:cubicBezTo>
                  <a:lnTo>
                    <a:pt x="119990" y="34742"/>
                  </a:lnTo>
                  <a:cubicBezTo>
                    <a:pt x="119990" y="33435"/>
                    <a:pt x="118648" y="31946"/>
                    <a:pt x="117045" y="31325"/>
                  </a:cubicBezTo>
                  <a:lnTo>
                    <a:pt x="31055" y="381"/>
                  </a:lnTo>
                  <a:cubicBezTo>
                    <a:pt x="30328" y="129"/>
                    <a:pt x="29405" y="6"/>
                    <a:pt x="28455" y="6"/>
                  </a:cubicBezTo>
                  <a:close/>
                </a:path>
              </a:pathLst>
            </a:custGeom>
            <a:solidFill>
              <a:srgbClr val="00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84"/>
            <p:cNvSpPr/>
            <p:nvPr/>
          </p:nvSpPr>
          <p:spPr>
            <a:xfrm>
              <a:off x="2157725" y="2720325"/>
              <a:ext cx="318600" cy="462600"/>
            </a:xfrm>
            <a:custGeom>
              <a:rect b="b" l="l" r="r" t="t"/>
              <a:pathLst>
                <a:path extrusionOk="0" h="120000" w="120000">
                  <a:moveTo>
                    <a:pt x="26870" y="0"/>
                  </a:moveTo>
                  <a:cubicBezTo>
                    <a:pt x="26465" y="0"/>
                    <a:pt x="26004" y="103"/>
                    <a:pt x="25505" y="311"/>
                  </a:cubicBezTo>
                  <a:lnTo>
                    <a:pt x="2816" y="10271"/>
                  </a:lnTo>
                  <a:cubicBezTo>
                    <a:pt x="1271" y="10959"/>
                    <a:pt x="9" y="12573"/>
                    <a:pt x="9" y="13818"/>
                  </a:cubicBezTo>
                  <a:lnTo>
                    <a:pt x="9" y="85228"/>
                  </a:lnTo>
                  <a:cubicBezTo>
                    <a:pt x="9" y="86473"/>
                    <a:pt x="1365" y="88030"/>
                    <a:pt x="2995" y="88587"/>
                  </a:cubicBezTo>
                  <a:lnTo>
                    <a:pt x="89889" y="119591"/>
                  </a:lnTo>
                  <a:cubicBezTo>
                    <a:pt x="90605" y="119870"/>
                    <a:pt x="91518" y="120000"/>
                    <a:pt x="92441" y="120000"/>
                  </a:cubicBezTo>
                  <a:cubicBezTo>
                    <a:pt x="93619" y="120000"/>
                    <a:pt x="94815" y="119792"/>
                    <a:pt x="95672" y="119409"/>
                  </a:cubicBezTo>
                  <a:lnTo>
                    <a:pt x="118370" y="109507"/>
                  </a:lnTo>
                  <a:cubicBezTo>
                    <a:pt x="120000" y="108820"/>
                    <a:pt x="119905" y="107763"/>
                    <a:pt x="118276" y="107205"/>
                  </a:cubicBezTo>
                  <a:lnTo>
                    <a:pt x="31382" y="76202"/>
                  </a:lnTo>
                  <a:cubicBezTo>
                    <a:pt x="29762" y="75579"/>
                    <a:pt x="28405" y="74081"/>
                    <a:pt x="28405" y="72778"/>
                  </a:cubicBezTo>
                  <a:lnTo>
                    <a:pt x="28405" y="1433"/>
                  </a:lnTo>
                  <a:cubicBezTo>
                    <a:pt x="28405" y="518"/>
                    <a:pt x="27784" y="0"/>
                    <a:pt x="26870" y="0"/>
                  </a:cubicBez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84"/>
            <p:cNvSpPr/>
            <p:nvPr/>
          </p:nvSpPr>
          <p:spPr>
            <a:xfrm>
              <a:off x="2157725" y="2719325"/>
              <a:ext cx="321900" cy="463500"/>
            </a:xfrm>
            <a:custGeom>
              <a:rect b="b" l="l" r="r" t="t"/>
              <a:pathLst>
                <a:path extrusionOk="0" h="120000" w="120000">
                  <a:moveTo>
                    <a:pt x="28462" y="6"/>
                  </a:moveTo>
                  <a:cubicBezTo>
                    <a:pt x="27306" y="6"/>
                    <a:pt x="26123" y="194"/>
                    <a:pt x="25237" y="569"/>
                  </a:cubicBezTo>
                  <a:lnTo>
                    <a:pt x="2786" y="10508"/>
                  </a:lnTo>
                  <a:cubicBezTo>
                    <a:pt x="1258" y="11194"/>
                    <a:pt x="9" y="12805"/>
                    <a:pt x="9" y="14047"/>
                  </a:cubicBezTo>
                  <a:lnTo>
                    <a:pt x="9" y="14856"/>
                  </a:lnTo>
                  <a:cubicBezTo>
                    <a:pt x="9" y="13802"/>
                    <a:pt x="1174" y="12993"/>
                    <a:pt x="2693" y="12993"/>
                  </a:cubicBezTo>
                  <a:cubicBezTo>
                    <a:pt x="3410" y="12993"/>
                    <a:pt x="4128" y="13239"/>
                    <a:pt x="4128" y="13239"/>
                  </a:cubicBezTo>
                  <a:lnTo>
                    <a:pt x="88946" y="43742"/>
                  </a:lnTo>
                  <a:cubicBezTo>
                    <a:pt x="90559" y="44305"/>
                    <a:pt x="91901" y="45858"/>
                    <a:pt x="91901" y="47158"/>
                  </a:cubicBezTo>
                  <a:lnTo>
                    <a:pt x="91901" y="117605"/>
                  </a:lnTo>
                  <a:cubicBezTo>
                    <a:pt x="91901" y="118602"/>
                    <a:pt x="90643" y="119469"/>
                    <a:pt x="89123" y="119469"/>
                  </a:cubicBezTo>
                  <a:cubicBezTo>
                    <a:pt x="88676" y="119469"/>
                    <a:pt x="88229" y="119346"/>
                    <a:pt x="87875" y="119223"/>
                  </a:cubicBezTo>
                  <a:lnTo>
                    <a:pt x="87875" y="119223"/>
                  </a:lnTo>
                  <a:lnTo>
                    <a:pt x="88946" y="119592"/>
                  </a:lnTo>
                  <a:cubicBezTo>
                    <a:pt x="89655" y="119870"/>
                    <a:pt x="90559" y="120000"/>
                    <a:pt x="91472" y="120000"/>
                  </a:cubicBezTo>
                  <a:cubicBezTo>
                    <a:pt x="92637" y="120000"/>
                    <a:pt x="93821" y="119792"/>
                    <a:pt x="94669" y="119411"/>
                  </a:cubicBezTo>
                  <a:lnTo>
                    <a:pt x="117129" y="109530"/>
                  </a:lnTo>
                  <a:cubicBezTo>
                    <a:pt x="118741" y="108844"/>
                    <a:pt x="119990" y="107233"/>
                    <a:pt x="119990" y="105926"/>
                  </a:cubicBezTo>
                  <a:lnTo>
                    <a:pt x="119990" y="34734"/>
                  </a:lnTo>
                  <a:cubicBezTo>
                    <a:pt x="119990" y="33427"/>
                    <a:pt x="118648" y="31939"/>
                    <a:pt x="117036" y="31318"/>
                  </a:cubicBezTo>
                  <a:lnTo>
                    <a:pt x="31053" y="381"/>
                  </a:lnTo>
                  <a:cubicBezTo>
                    <a:pt x="30335" y="129"/>
                    <a:pt x="29403" y="6"/>
                    <a:pt x="28462" y="6"/>
                  </a:cubicBezTo>
                  <a:close/>
                </a:path>
              </a:pathLst>
            </a:custGeom>
            <a:solidFill>
              <a:srgbClr val="1C9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5" name="Google Shape;1155;p84"/>
          <p:cNvGrpSpPr/>
          <p:nvPr/>
        </p:nvGrpSpPr>
        <p:grpSpPr>
          <a:xfrm>
            <a:off x="7828310" y="1516929"/>
            <a:ext cx="536291" cy="267237"/>
            <a:chOff x="4679075" y="2677575"/>
            <a:chExt cx="804275" cy="400775"/>
          </a:xfrm>
        </p:grpSpPr>
        <p:sp>
          <p:nvSpPr>
            <p:cNvPr id="1156" name="Google Shape;1156;p84"/>
            <p:cNvSpPr/>
            <p:nvPr/>
          </p:nvSpPr>
          <p:spPr>
            <a:xfrm>
              <a:off x="5266375" y="2697975"/>
              <a:ext cx="39600" cy="39600"/>
            </a:xfrm>
            <a:custGeom>
              <a:rect b="b" l="l" r="r" t="t"/>
              <a:pathLst>
                <a:path extrusionOk="0" h="120000" w="120000">
                  <a:moveTo>
                    <a:pt x="59621" y="75"/>
                  </a:moveTo>
                  <a:cubicBezTo>
                    <a:pt x="26935" y="75"/>
                    <a:pt x="75" y="26935"/>
                    <a:pt x="75" y="59621"/>
                  </a:cubicBezTo>
                  <a:cubicBezTo>
                    <a:pt x="75" y="93064"/>
                    <a:pt x="26935" y="119924"/>
                    <a:pt x="59621" y="119924"/>
                  </a:cubicBezTo>
                  <a:cubicBezTo>
                    <a:pt x="93064" y="119924"/>
                    <a:pt x="119924" y="93064"/>
                    <a:pt x="119924" y="59621"/>
                  </a:cubicBezTo>
                  <a:cubicBezTo>
                    <a:pt x="119924" y="26935"/>
                    <a:pt x="93064" y="75"/>
                    <a:pt x="59621" y="75"/>
                  </a:cubicBezTo>
                  <a:close/>
                </a:path>
              </a:pathLst>
            </a:custGeom>
            <a:solidFill>
              <a:srgbClr val="00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84"/>
            <p:cNvSpPr/>
            <p:nvPr/>
          </p:nvSpPr>
          <p:spPr>
            <a:xfrm>
              <a:off x="5102700" y="2677575"/>
              <a:ext cx="80400" cy="80400"/>
            </a:xfrm>
            <a:custGeom>
              <a:rect b="b" l="l" r="r" t="t"/>
              <a:pathLst>
                <a:path extrusionOk="0" h="120000" w="120000">
                  <a:moveTo>
                    <a:pt x="60167" y="37"/>
                  </a:moveTo>
                  <a:cubicBezTo>
                    <a:pt x="26857" y="37"/>
                    <a:pt x="0" y="26886"/>
                    <a:pt x="0" y="59813"/>
                  </a:cubicBezTo>
                  <a:cubicBezTo>
                    <a:pt x="0" y="93113"/>
                    <a:pt x="26857" y="119962"/>
                    <a:pt x="60167" y="119962"/>
                  </a:cubicBezTo>
                  <a:cubicBezTo>
                    <a:pt x="93142" y="119962"/>
                    <a:pt x="120000" y="93113"/>
                    <a:pt x="120000" y="59813"/>
                  </a:cubicBezTo>
                  <a:cubicBezTo>
                    <a:pt x="120000" y="26886"/>
                    <a:pt x="93142" y="37"/>
                    <a:pt x="60167" y="37"/>
                  </a:cubicBezTo>
                  <a:close/>
                </a:path>
              </a:pathLst>
            </a:custGeom>
            <a:solidFill>
              <a:srgbClr val="1C9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84"/>
            <p:cNvSpPr/>
            <p:nvPr/>
          </p:nvSpPr>
          <p:spPr>
            <a:xfrm>
              <a:off x="4960600" y="2678550"/>
              <a:ext cx="78300" cy="78600"/>
            </a:xfrm>
            <a:custGeom>
              <a:rect b="b" l="l" r="r" t="t"/>
              <a:pathLst>
                <a:path extrusionOk="0" h="120000" w="120000">
                  <a:moveTo>
                    <a:pt x="60019" y="0"/>
                  </a:moveTo>
                  <a:cubicBezTo>
                    <a:pt x="26905" y="0"/>
                    <a:pt x="38" y="26789"/>
                    <a:pt x="38" y="59808"/>
                  </a:cubicBezTo>
                  <a:cubicBezTo>
                    <a:pt x="38" y="93210"/>
                    <a:pt x="26905" y="120000"/>
                    <a:pt x="60019" y="120000"/>
                  </a:cubicBezTo>
                  <a:cubicBezTo>
                    <a:pt x="93133" y="120000"/>
                    <a:pt x="120000" y="93210"/>
                    <a:pt x="120000" y="59808"/>
                  </a:cubicBezTo>
                  <a:cubicBezTo>
                    <a:pt x="120000" y="26789"/>
                    <a:pt x="93133" y="0"/>
                    <a:pt x="60019" y="0"/>
                  </a:cubicBezTo>
                  <a:close/>
                </a:path>
              </a:pathLst>
            </a:custGeom>
            <a:solidFill>
              <a:srgbClr val="1C9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84"/>
            <p:cNvSpPr/>
            <p:nvPr/>
          </p:nvSpPr>
          <p:spPr>
            <a:xfrm>
              <a:off x="4836775" y="2697975"/>
              <a:ext cx="39600" cy="39600"/>
            </a:xfrm>
            <a:custGeom>
              <a:rect b="b" l="l" r="r" t="t"/>
              <a:pathLst>
                <a:path extrusionOk="0" h="120000" w="120000">
                  <a:moveTo>
                    <a:pt x="60340" y="75"/>
                  </a:moveTo>
                  <a:cubicBezTo>
                    <a:pt x="26876" y="75"/>
                    <a:pt x="0" y="26935"/>
                    <a:pt x="0" y="59621"/>
                  </a:cubicBezTo>
                  <a:cubicBezTo>
                    <a:pt x="0" y="93064"/>
                    <a:pt x="26876" y="119924"/>
                    <a:pt x="60340" y="119924"/>
                  </a:cubicBezTo>
                  <a:cubicBezTo>
                    <a:pt x="93047" y="119924"/>
                    <a:pt x="119924" y="93064"/>
                    <a:pt x="119924" y="59621"/>
                  </a:cubicBezTo>
                  <a:cubicBezTo>
                    <a:pt x="119924" y="26935"/>
                    <a:pt x="93047" y="75"/>
                    <a:pt x="60340" y="75"/>
                  </a:cubicBezTo>
                  <a:close/>
                </a:path>
              </a:pathLst>
            </a:custGeom>
            <a:solidFill>
              <a:srgbClr val="1C9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84"/>
            <p:cNvSpPr/>
            <p:nvPr/>
          </p:nvSpPr>
          <p:spPr>
            <a:xfrm>
              <a:off x="5402725" y="2834325"/>
              <a:ext cx="53400" cy="53400"/>
            </a:xfrm>
            <a:custGeom>
              <a:rect b="b" l="l" r="r" t="t"/>
              <a:pathLst>
                <a:path extrusionOk="0" h="120000" w="120000">
                  <a:moveTo>
                    <a:pt x="60000" y="0"/>
                  </a:moveTo>
                  <a:cubicBezTo>
                    <a:pt x="27016" y="0"/>
                    <a:pt x="0" y="27016"/>
                    <a:pt x="0" y="60000"/>
                  </a:cubicBezTo>
                  <a:cubicBezTo>
                    <a:pt x="0" y="92926"/>
                    <a:pt x="27016" y="119943"/>
                    <a:pt x="60000" y="119943"/>
                  </a:cubicBezTo>
                  <a:cubicBezTo>
                    <a:pt x="92926" y="119943"/>
                    <a:pt x="119943" y="92926"/>
                    <a:pt x="119943" y="60000"/>
                  </a:cubicBezTo>
                  <a:cubicBezTo>
                    <a:pt x="119943" y="27016"/>
                    <a:pt x="92926" y="0"/>
                    <a:pt x="60000" y="0"/>
                  </a:cubicBezTo>
                  <a:close/>
                </a:path>
              </a:pathLst>
            </a:custGeom>
            <a:solidFill>
              <a:srgbClr val="00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84"/>
            <p:cNvSpPr/>
            <p:nvPr/>
          </p:nvSpPr>
          <p:spPr>
            <a:xfrm>
              <a:off x="5221500" y="2796150"/>
              <a:ext cx="129300" cy="129600"/>
            </a:xfrm>
            <a:custGeom>
              <a:rect b="b" l="l" r="r" t="t"/>
              <a:pathLst>
                <a:path extrusionOk="0" h="120000" w="120000">
                  <a:moveTo>
                    <a:pt x="59884" y="23"/>
                  </a:moveTo>
                  <a:cubicBezTo>
                    <a:pt x="26731" y="23"/>
                    <a:pt x="23" y="26892"/>
                    <a:pt x="23" y="60011"/>
                  </a:cubicBezTo>
                  <a:cubicBezTo>
                    <a:pt x="23" y="93107"/>
                    <a:pt x="26731" y="120000"/>
                    <a:pt x="59884" y="120000"/>
                  </a:cubicBezTo>
                  <a:cubicBezTo>
                    <a:pt x="93060" y="120000"/>
                    <a:pt x="119976" y="93107"/>
                    <a:pt x="119976" y="60011"/>
                  </a:cubicBezTo>
                  <a:cubicBezTo>
                    <a:pt x="119976" y="26892"/>
                    <a:pt x="93060" y="23"/>
                    <a:pt x="59884" y="23"/>
                  </a:cubicBezTo>
                  <a:close/>
                </a:path>
              </a:pathLst>
            </a:custGeom>
            <a:solidFill>
              <a:srgbClr val="00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84"/>
            <p:cNvSpPr/>
            <p:nvPr/>
          </p:nvSpPr>
          <p:spPr>
            <a:xfrm>
              <a:off x="5094050" y="2812000"/>
              <a:ext cx="98100" cy="98100"/>
            </a:xfrm>
            <a:custGeom>
              <a:rect b="b" l="l" r="r" t="t"/>
              <a:pathLst>
                <a:path extrusionOk="0" h="120000" w="120000">
                  <a:moveTo>
                    <a:pt x="60000" y="0"/>
                  </a:moveTo>
                  <a:cubicBezTo>
                    <a:pt x="26768" y="0"/>
                    <a:pt x="30" y="26768"/>
                    <a:pt x="30" y="60000"/>
                  </a:cubicBezTo>
                  <a:cubicBezTo>
                    <a:pt x="30" y="93231"/>
                    <a:pt x="26768" y="119969"/>
                    <a:pt x="60000" y="119969"/>
                  </a:cubicBezTo>
                  <a:cubicBezTo>
                    <a:pt x="92955" y="119969"/>
                    <a:pt x="120000" y="93231"/>
                    <a:pt x="120000" y="60000"/>
                  </a:cubicBezTo>
                  <a:cubicBezTo>
                    <a:pt x="120000" y="26768"/>
                    <a:pt x="92955" y="0"/>
                    <a:pt x="6000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84"/>
            <p:cNvSpPr/>
            <p:nvPr/>
          </p:nvSpPr>
          <p:spPr>
            <a:xfrm>
              <a:off x="4926300" y="2787500"/>
              <a:ext cx="147000" cy="147000"/>
            </a:xfrm>
            <a:custGeom>
              <a:rect b="b" l="l" r="r" t="t"/>
              <a:pathLst>
                <a:path extrusionOk="0" h="120000" w="120000">
                  <a:moveTo>
                    <a:pt x="60000" y="20"/>
                  </a:moveTo>
                  <a:cubicBezTo>
                    <a:pt x="26855" y="20"/>
                    <a:pt x="0" y="26870"/>
                    <a:pt x="0" y="60010"/>
                  </a:cubicBezTo>
                  <a:cubicBezTo>
                    <a:pt x="0" y="93129"/>
                    <a:pt x="26855" y="119979"/>
                    <a:pt x="60000" y="119979"/>
                  </a:cubicBezTo>
                  <a:cubicBezTo>
                    <a:pt x="93124" y="119979"/>
                    <a:pt x="120000" y="93129"/>
                    <a:pt x="120000" y="60010"/>
                  </a:cubicBezTo>
                  <a:cubicBezTo>
                    <a:pt x="120000" y="26870"/>
                    <a:pt x="93124" y="20"/>
                    <a:pt x="60000" y="2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84"/>
            <p:cNvSpPr/>
            <p:nvPr/>
          </p:nvSpPr>
          <p:spPr>
            <a:xfrm>
              <a:off x="4808675" y="2812950"/>
              <a:ext cx="95700" cy="96000"/>
            </a:xfrm>
            <a:custGeom>
              <a:rect b="b" l="l" r="r" t="t"/>
              <a:pathLst>
                <a:path extrusionOk="0" h="120000" w="120000">
                  <a:moveTo>
                    <a:pt x="60156" y="31"/>
                  </a:moveTo>
                  <a:cubicBezTo>
                    <a:pt x="27087" y="31"/>
                    <a:pt x="31" y="27024"/>
                    <a:pt x="31" y="60015"/>
                  </a:cubicBezTo>
                  <a:cubicBezTo>
                    <a:pt x="31" y="93007"/>
                    <a:pt x="27087" y="120000"/>
                    <a:pt x="60156" y="120000"/>
                  </a:cubicBezTo>
                  <a:cubicBezTo>
                    <a:pt x="93225" y="120000"/>
                    <a:pt x="119968" y="93007"/>
                    <a:pt x="119968" y="60015"/>
                  </a:cubicBezTo>
                  <a:cubicBezTo>
                    <a:pt x="119968" y="27024"/>
                    <a:pt x="93225" y="31"/>
                    <a:pt x="60156" y="31"/>
                  </a:cubicBezTo>
                  <a:close/>
                </a:path>
              </a:pathLst>
            </a:custGeom>
            <a:solidFill>
              <a:srgbClr val="1C9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84"/>
            <p:cNvSpPr/>
            <p:nvPr/>
          </p:nvSpPr>
          <p:spPr>
            <a:xfrm>
              <a:off x="4693725" y="2841025"/>
              <a:ext cx="39600" cy="39900"/>
            </a:xfrm>
            <a:custGeom>
              <a:rect b="b" l="l" r="r" t="t"/>
              <a:pathLst>
                <a:path extrusionOk="0" h="120000" w="120000">
                  <a:moveTo>
                    <a:pt x="59583" y="75"/>
                  </a:moveTo>
                  <a:cubicBezTo>
                    <a:pt x="26876" y="75"/>
                    <a:pt x="0" y="26783"/>
                    <a:pt x="0" y="60037"/>
                  </a:cubicBezTo>
                  <a:cubicBezTo>
                    <a:pt x="0" y="93216"/>
                    <a:pt x="26876" y="120000"/>
                    <a:pt x="59583" y="120000"/>
                  </a:cubicBezTo>
                  <a:cubicBezTo>
                    <a:pt x="93047" y="120000"/>
                    <a:pt x="119924" y="93216"/>
                    <a:pt x="119924" y="60037"/>
                  </a:cubicBezTo>
                  <a:cubicBezTo>
                    <a:pt x="119924" y="26783"/>
                    <a:pt x="93047" y="75"/>
                    <a:pt x="59583" y="75"/>
                  </a:cubicBez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84"/>
            <p:cNvSpPr/>
            <p:nvPr/>
          </p:nvSpPr>
          <p:spPr>
            <a:xfrm>
              <a:off x="5375350" y="2950000"/>
              <a:ext cx="108000" cy="108300"/>
            </a:xfrm>
            <a:custGeom>
              <a:rect b="b" l="l" r="r" t="t"/>
              <a:pathLst>
                <a:path extrusionOk="0" h="120000" w="120000">
                  <a:moveTo>
                    <a:pt x="60013" y="0"/>
                  </a:moveTo>
                  <a:cubicBezTo>
                    <a:pt x="26688" y="0"/>
                    <a:pt x="27" y="26876"/>
                    <a:pt x="27" y="59875"/>
                  </a:cubicBezTo>
                  <a:cubicBezTo>
                    <a:pt x="27" y="93123"/>
                    <a:pt x="26688" y="119972"/>
                    <a:pt x="60013" y="119972"/>
                  </a:cubicBezTo>
                  <a:cubicBezTo>
                    <a:pt x="93061" y="119972"/>
                    <a:pt x="120000" y="93123"/>
                    <a:pt x="120000" y="59875"/>
                  </a:cubicBezTo>
                  <a:cubicBezTo>
                    <a:pt x="120000" y="26876"/>
                    <a:pt x="93061" y="0"/>
                    <a:pt x="60013" y="0"/>
                  </a:cubicBezTo>
                  <a:close/>
                </a:path>
              </a:pathLst>
            </a:custGeom>
            <a:solidFill>
              <a:srgbClr val="00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84"/>
            <p:cNvSpPr/>
            <p:nvPr/>
          </p:nvSpPr>
          <p:spPr>
            <a:xfrm>
              <a:off x="5243575" y="2961525"/>
              <a:ext cx="85200" cy="85200"/>
            </a:xfrm>
            <a:custGeom>
              <a:rect b="b" l="l" r="r" t="t"/>
              <a:pathLst>
                <a:path extrusionOk="0" h="120000" w="120000">
                  <a:moveTo>
                    <a:pt x="59824" y="0"/>
                  </a:moveTo>
                  <a:cubicBezTo>
                    <a:pt x="26709" y="0"/>
                    <a:pt x="35" y="26717"/>
                    <a:pt x="35" y="59841"/>
                  </a:cubicBezTo>
                  <a:cubicBezTo>
                    <a:pt x="35" y="92930"/>
                    <a:pt x="26709" y="119964"/>
                    <a:pt x="59824" y="119964"/>
                  </a:cubicBezTo>
                  <a:cubicBezTo>
                    <a:pt x="92938" y="119964"/>
                    <a:pt x="119964" y="92930"/>
                    <a:pt x="119964" y="59841"/>
                  </a:cubicBezTo>
                  <a:cubicBezTo>
                    <a:pt x="119964" y="26717"/>
                    <a:pt x="92938" y="0"/>
                    <a:pt x="59824"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84"/>
            <p:cNvSpPr/>
            <p:nvPr/>
          </p:nvSpPr>
          <p:spPr>
            <a:xfrm>
              <a:off x="5068625" y="2929850"/>
              <a:ext cx="148500" cy="148500"/>
            </a:xfrm>
            <a:custGeom>
              <a:rect b="b" l="l" r="r" t="t"/>
              <a:pathLst>
                <a:path extrusionOk="0" h="120000" w="120000">
                  <a:moveTo>
                    <a:pt x="60090" y="0"/>
                  </a:moveTo>
                  <a:cubicBezTo>
                    <a:pt x="26956" y="0"/>
                    <a:pt x="0" y="26754"/>
                    <a:pt x="0" y="59909"/>
                  </a:cubicBezTo>
                  <a:cubicBezTo>
                    <a:pt x="0" y="93043"/>
                    <a:pt x="26956" y="120000"/>
                    <a:pt x="60090" y="120000"/>
                  </a:cubicBezTo>
                  <a:cubicBezTo>
                    <a:pt x="93245" y="120000"/>
                    <a:pt x="120000" y="93043"/>
                    <a:pt x="120000" y="59909"/>
                  </a:cubicBezTo>
                  <a:cubicBezTo>
                    <a:pt x="120000" y="26754"/>
                    <a:pt x="93245" y="0"/>
                    <a:pt x="60090"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84"/>
            <p:cNvSpPr/>
            <p:nvPr/>
          </p:nvSpPr>
          <p:spPr>
            <a:xfrm>
              <a:off x="4962525" y="2966800"/>
              <a:ext cx="74700" cy="74700"/>
            </a:xfrm>
            <a:custGeom>
              <a:rect b="b" l="l" r="r" t="t"/>
              <a:pathLst>
                <a:path extrusionOk="0" h="120000" w="120000">
                  <a:moveTo>
                    <a:pt x="59819" y="40"/>
                  </a:moveTo>
                  <a:cubicBezTo>
                    <a:pt x="26635" y="40"/>
                    <a:pt x="40" y="26635"/>
                    <a:pt x="40" y="59819"/>
                  </a:cubicBezTo>
                  <a:cubicBezTo>
                    <a:pt x="40" y="92962"/>
                    <a:pt x="26635" y="119959"/>
                    <a:pt x="59819" y="119959"/>
                  </a:cubicBezTo>
                  <a:cubicBezTo>
                    <a:pt x="92962" y="119959"/>
                    <a:pt x="119959" y="92962"/>
                    <a:pt x="119959" y="59819"/>
                  </a:cubicBezTo>
                  <a:cubicBezTo>
                    <a:pt x="119959" y="26635"/>
                    <a:pt x="92962" y="40"/>
                    <a:pt x="59819" y="40"/>
                  </a:cubicBez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84"/>
            <p:cNvSpPr/>
            <p:nvPr/>
          </p:nvSpPr>
          <p:spPr>
            <a:xfrm>
              <a:off x="4790200" y="2937750"/>
              <a:ext cx="132900" cy="132900"/>
            </a:xfrm>
            <a:custGeom>
              <a:rect b="b" l="l" r="r" t="t"/>
              <a:pathLst>
                <a:path extrusionOk="0" h="120000" w="120000">
                  <a:moveTo>
                    <a:pt x="60112" y="22"/>
                  </a:moveTo>
                  <a:cubicBezTo>
                    <a:pt x="26915" y="22"/>
                    <a:pt x="22" y="26915"/>
                    <a:pt x="22" y="59909"/>
                  </a:cubicBezTo>
                  <a:cubicBezTo>
                    <a:pt x="22" y="93084"/>
                    <a:pt x="26915" y="120000"/>
                    <a:pt x="60112" y="120000"/>
                  </a:cubicBezTo>
                  <a:cubicBezTo>
                    <a:pt x="93310" y="120000"/>
                    <a:pt x="120000" y="93084"/>
                    <a:pt x="120000" y="59909"/>
                  </a:cubicBezTo>
                  <a:cubicBezTo>
                    <a:pt x="120000" y="26915"/>
                    <a:pt x="93310" y="22"/>
                    <a:pt x="60112" y="22"/>
                  </a:cubicBez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84"/>
            <p:cNvSpPr/>
            <p:nvPr/>
          </p:nvSpPr>
          <p:spPr>
            <a:xfrm>
              <a:off x="4679075" y="2969675"/>
              <a:ext cx="69000" cy="69000"/>
            </a:xfrm>
            <a:custGeom>
              <a:rect b="b" l="l" r="r" t="t"/>
              <a:pathLst>
                <a:path extrusionOk="0" h="120000" w="120000">
                  <a:moveTo>
                    <a:pt x="59782" y="43"/>
                  </a:moveTo>
                  <a:cubicBezTo>
                    <a:pt x="26777" y="43"/>
                    <a:pt x="43" y="26768"/>
                    <a:pt x="43" y="59804"/>
                  </a:cubicBezTo>
                  <a:cubicBezTo>
                    <a:pt x="43" y="93231"/>
                    <a:pt x="26777" y="119956"/>
                    <a:pt x="59782" y="119956"/>
                  </a:cubicBezTo>
                  <a:cubicBezTo>
                    <a:pt x="92830" y="119956"/>
                    <a:pt x="120000" y="93231"/>
                    <a:pt x="120000" y="59804"/>
                  </a:cubicBezTo>
                  <a:cubicBezTo>
                    <a:pt x="120000" y="26768"/>
                    <a:pt x="92830" y="43"/>
                    <a:pt x="59782" y="43"/>
                  </a:cubicBez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2" name="Google Shape;1172;p84"/>
          <p:cNvGrpSpPr/>
          <p:nvPr/>
        </p:nvGrpSpPr>
        <p:grpSpPr>
          <a:xfrm>
            <a:off x="4200787" y="1457562"/>
            <a:ext cx="339646" cy="377211"/>
            <a:chOff x="916875" y="2528475"/>
            <a:chExt cx="585900" cy="650700"/>
          </a:xfrm>
        </p:grpSpPr>
        <p:sp>
          <p:nvSpPr>
            <p:cNvPr id="1173" name="Google Shape;1173;p84"/>
            <p:cNvSpPr/>
            <p:nvPr/>
          </p:nvSpPr>
          <p:spPr>
            <a:xfrm>
              <a:off x="980225" y="2777200"/>
              <a:ext cx="349800" cy="271800"/>
            </a:xfrm>
            <a:custGeom>
              <a:rect b="b" l="l" r="r" t="t"/>
              <a:pathLst>
                <a:path extrusionOk="0" h="120000" w="120000">
                  <a:moveTo>
                    <a:pt x="119999" y="0"/>
                  </a:moveTo>
                  <a:lnTo>
                    <a:pt x="8" y="80669"/>
                  </a:lnTo>
                  <a:lnTo>
                    <a:pt x="8" y="120000"/>
                  </a:lnTo>
                  <a:lnTo>
                    <a:pt x="119999" y="39219"/>
                  </a:lnTo>
                  <a:lnTo>
                    <a:pt x="119999" y="0"/>
                  </a:ln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84"/>
            <p:cNvSpPr/>
            <p:nvPr/>
          </p:nvSpPr>
          <p:spPr>
            <a:xfrm>
              <a:off x="955750" y="2561175"/>
              <a:ext cx="312600" cy="450900"/>
            </a:xfrm>
            <a:custGeom>
              <a:rect b="b" l="l" r="r" t="t"/>
              <a:pathLst>
                <a:path extrusionOk="0" h="120000" w="120000">
                  <a:moveTo>
                    <a:pt x="93362" y="6"/>
                  </a:moveTo>
                  <a:lnTo>
                    <a:pt x="9" y="109518"/>
                  </a:lnTo>
                  <a:lnTo>
                    <a:pt x="26637" y="119993"/>
                  </a:lnTo>
                  <a:lnTo>
                    <a:pt x="119990" y="10548"/>
                  </a:lnTo>
                  <a:lnTo>
                    <a:pt x="93362" y="6"/>
                  </a:ln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84"/>
            <p:cNvSpPr/>
            <p:nvPr/>
          </p:nvSpPr>
          <p:spPr>
            <a:xfrm>
              <a:off x="916875" y="2673025"/>
              <a:ext cx="293100" cy="506100"/>
            </a:xfrm>
            <a:custGeom>
              <a:rect b="b" l="l" r="r" t="t"/>
              <a:pathLst>
                <a:path extrusionOk="0" h="120000" w="120000">
                  <a:moveTo>
                    <a:pt x="0" y="5"/>
                  </a:moveTo>
                  <a:lnTo>
                    <a:pt x="0" y="76813"/>
                  </a:lnTo>
                  <a:cubicBezTo>
                    <a:pt x="0" y="80570"/>
                    <a:pt x="4718" y="85063"/>
                    <a:pt x="10522" y="86829"/>
                  </a:cubicBezTo>
                  <a:lnTo>
                    <a:pt x="120000" y="119999"/>
                  </a:lnTo>
                  <a:lnTo>
                    <a:pt x="120000" y="98664"/>
                  </a:lnTo>
                  <a:lnTo>
                    <a:pt x="30268" y="71467"/>
                  </a:lnTo>
                  <a:lnTo>
                    <a:pt x="30268" y="9162"/>
                  </a:lnTo>
                  <a:lnTo>
                    <a:pt x="0" y="5"/>
                  </a:ln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84"/>
            <p:cNvSpPr/>
            <p:nvPr/>
          </p:nvSpPr>
          <p:spPr>
            <a:xfrm>
              <a:off x="1151350" y="2561175"/>
              <a:ext cx="351300" cy="618000"/>
            </a:xfrm>
            <a:custGeom>
              <a:rect b="b" l="l" r="r" t="t"/>
              <a:pathLst>
                <a:path extrusionOk="0" h="120000" w="120000">
                  <a:moveTo>
                    <a:pt x="23774" y="4"/>
                  </a:moveTo>
                  <a:lnTo>
                    <a:pt x="8" y="7693"/>
                  </a:lnTo>
                  <a:lnTo>
                    <a:pt x="80082" y="84629"/>
                  </a:lnTo>
                  <a:lnTo>
                    <a:pt x="20009" y="102525"/>
                  </a:lnTo>
                  <a:lnTo>
                    <a:pt x="20009" y="119999"/>
                  </a:lnTo>
                  <a:lnTo>
                    <a:pt x="111309" y="92832"/>
                  </a:lnTo>
                  <a:cubicBezTo>
                    <a:pt x="116141" y="91385"/>
                    <a:pt x="119991" y="87706"/>
                    <a:pt x="119991" y="84629"/>
                  </a:cubicBezTo>
                  <a:lnTo>
                    <a:pt x="119991" y="21721"/>
                  </a:lnTo>
                  <a:lnTo>
                    <a:pt x="94833" y="29220"/>
                  </a:lnTo>
                  <a:lnTo>
                    <a:pt x="94833" y="68368"/>
                  </a:lnTo>
                  <a:lnTo>
                    <a:pt x="23774" y="4"/>
                  </a:lnTo>
                  <a:close/>
                </a:path>
              </a:pathLst>
            </a:custGeom>
            <a:solidFill>
              <a:srgbClr val="00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84"/>
            <p:cNvSpPr/>
            <p:nvPr/>
          </p:nvSpPr>
          <p:spPr>
            <a:xfrm>
              <a:off x="916875" y="2528475"/>
              <a:ext cx="585900" cy="183300"/>
            </a:xfrm>
            <a:custGeom>
              <a:rect b="b" l="l" r="r" t="t"/>
              <a:pathLst>
                <a:path extrusionOk="0" h="120000" w="120000">
                  <a:moveTo>
                    <a:pt x="60025" y="16"/>
                  </a:moveTo>
                  <a:cubicBezTo>
                    <a:pt x="57849" y="16"/>
                    <a:pt x="55673" y="1391"/>
                    <a:pt x="54024" y="4142"/>
                  </a:cubicBezTo>
                  <a:lnTo>
                    <a:pt x="0" y="94686"/>
                  </a:lnTo>
                  <a:lnTo>
                    <a:pt x="15140" y="119983"/>
                  </a:lnTo>
                  <a:lnTo>
                    <a:pt x="60025" y="44846"/>
                  </a:lnTo>
                  <a:lnTo>
                    <a:pt x="104905" y="119983"/>
                  </a:lnTo>
                  <a:lnTo>
                    <a:pt x="119994" y="94686"/>
                  </a:lnTo>
                  <a:lnTo>
                    <a:pt x="66021" y="4142"/>
                  </a:lnTo>
                  <a:cubicBezTo>
                    <a:pt x="64372" y="1391"/>
                    <a:pt x="62196" y="16"/>
                    <a:pt x="60025" y="16"/>
                  </a:cubicBezTo>
                  <a:close/>
                </a:path>
              </a:pathLst>
            </a:custGeom>
            <a:solidFill>
              <a:srgbClr val="1C9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8" name="Google Shape;1178;p84"/>
          <p:cNvGrpSpPr/>
          <p:nvPr/>
        </p:nvGrpSpPr>
        <p:grpSpPr>
          <a:xfrm>
            <a:off x="6653635" y="1459765"/>
            <a:ext cx="354588" cy="363341"/>
            <a:chOff x="3463650" y="2532275"/>
            <a:chExt cx="611675" cy="626775"/>
          </a:xfrm>
        </p:grpSpPr>
        <p:sp>
          <p:nvSpPr>
            <p:cNvPr id="1179" name="Google Shape;1179;p84"/>
            <p:cNvSpPr/>
            <p:nvPr/>
          </p:nvSpPr>
          <p:spPr>
            <a:xfrm>
              <a:off x="3661650" y="2718075"/>
              <a:ext cx="215700" cy="255000"/>
            </a:xfrm>
            <a:custGeom>
              <a:rect b="b" l="l" r="r" t="t"/>
              <a:pathLst>
                <a:path extrusionOk="0" h="120000" w="120000">
                  <a:moveTo>
                    <a:pt x="56973" y="0"/>
                  </a:moveTo>
                  <a:cubicBezTo>
                    <a:pt x="55539" y="0"/>
                    <a:pt x="54092" y="317"/>
                    <a:pt x="53048" y="941"/>
                  </a:cubicBezTo>
                  <a:lnTo>
                    <a:pt x="3479" y="27717"/>
                  </a:lnTo>
                  <a:cubicBezTo>
                    <a:pt x="3214" y="27823"/>
                    <a:pt x="2950" y="28047"/>
                    <a:pt x="2811" y="28164"/>
                  </a:cubicBezTo>
                  <a:cubicBezTo>
                    <a:pt x="1085" y="29294"/>
                    <a:pt x="13" y="30988"/>
                    <a:pt x="13" y="32905"/>
                  </a:cubicBezTo>
                  <a:cubicBezTo>
                    <a:pt x="13" y="32905"/>
                    <a:pt x="13" y="33023"/>
                    <a:pt x="13" y="33023"/>
                  </a:cubicBezTo>
                  <a:cubicBezTo>
                    <a:pt x="13" y="33023"/>
                    <a:pt x="13" y="33023"/>
                    <a:pt x="13" y="33129"/>
                  </a:cubicBezTo>
                  <a:lnTo>
                    <a:pt x="13" y="89717"/>
                  </a:lnTo>
                  <a:cubicBezTo>
                    <a:pt x="13" y="91635"/>
                    <a:pt x="1614" y="94011"/>
                    <a:pt x="3618" y="94800"/>
                  </a:cubicBezTo>
                  <a:lnTo>
                    <a:pt x="59867" y="119423"/>
                  </a:lnTo>
                  <a:cubicBezTo>
                    <a:pt x="60271" y="119541"/>
                    <a:pt x="60535" y="119647"/>
                    <a:pt x="60939" y="119647"/>
                  </a:cubicBezTo>
                  <a:cubicBezTo>
                    <a:pt x="61607" y="119882"/>
                    <a:pt x="62400" y="119988"/>
                    <a:pt x="63068" y="119988"/>
                  </a:cubicBezTo>
                  <a:cubicBezTo>
                    <a:pt x="64279" y="119988"/>
                    <a:pt x="65211" y="119764"/>
                    <a:pt x="66144" y="119423"/>
                  </a:cubicBezTo>
                  <a:cubicBezTo>
                    <a:pt x="66408" y="119317"/>
                    <a:pt x="116520" y="92317"/>
                    <a:pt x="116520" y="92317"/>
                  </a:cubicBezTo>
                  <a:cubicBezTo>
                    <a:pt x="118524" y="91305"/>
                    <a:pt x="119986" y="88811"/>
                    <a:pt x="119986" y="86894"/>
                  </a:cubicBezTo>
                  <a:lnTo>
                    <a:pt x="119986" y="30200"/>
                  </a:lnTo>
                  <a:cubicBezTo>
                    <a:pt x="119986" y="28282"/>
                    <a:pt x="118385" y="26023"/>
                    <a:pt x="116381" y="25117"/>
                  </a:cubicBezTo>
                  <a:lnTo>
                    <a:pt x="60132" y="600"/>
                  </a:lnTo>
                  <a:cubicBezTo>
                    <a:pt x="59241" y="200"/>
                    <a:pt x="58114" y="0"/>
                    <a:pt x="56973" y="0"/>
                  </a:cubicBezTo>
                  <a:close/>
                </a:path>
              </a:pathLst>
            </a:custGeom>
            <a:solidFill>
              <a:srgbClr val="00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84"/>
            <p:cNvSpPr/>
            <p:nvPr/>
          </p:nvSpPr>
          <p:spPr>
            <a:xfrm>
              <a:off x="3661650" y="2777200"/>
              <a:ext cx="114000" cy="195300"/>
            </a:xfrm>
            <a:custGeom>
              <a:rect b="b" l="l" r="r" t="t"/>
              <a:pathLst>
                <a:path extrusionOk="0" h="120000" w="120000">
                  <a:moveTo>
                    <a:pt x="6076" y="0"/>
                  </a:moveTo>
                  <a:cubicBezTo>
                    <a:pt x="2551" y="1474"/>
                    <a:pt x="26" y="3840"/>
                    <a:pt x="26" y="6635"/>
                  </a:cubicBezTo>
                  <a:cubicBezTo>
                    <a:pt x="26" y="6635"/>
                    <a:pt x="26" y="6789"/>
                    <a:pt x="26" y="6789"/>
                  </a:cubicBezTo>
                  <a:cubicBezTo>
                    <a:pt x="26" y="6789"/>
                    <a:pt x="26" y="6789"/>
                    <a:pt x="26" y="6927"/>
                  </a:cubicBezTo>
                  <a:lnTo>
                    <a:pt x="26" y="80814"/>
                  </a:lnTo>
                  <a:cubicBezTo>
                    <a:pt x="26" y="83317"/>
                    <a:pt x="3051" y="86420"/>
                    <a:pt x="6839" y="87450"/>
                  </a:cubicBezTo>
                  <a:lnTo>
                    <a:pt x="113160" y="119600"/>
                  </a:lnTo>
                  <a:cubicBezTo>
                    <a:pt x="114134" y="119877"/>
                    <a:pt x="115081" y="120000"/>
                    <a:pt x="115922" y="120000"/>
                  </a:cubicBezTo>
                  <a:cubicBezTo>
                    <a:pt x="118316" y="120000"/>
                    <a:pt x="119973" y="118955"/>
                    <a:pt x="119973" y="117096"/>
                  </a:cubicBezTo>
                  <a:lnTo>
                    <a:pt x="119973" y="43056"/>
                  </a:lnTo>
                  <a:cubicBezTo>
                    <a:pt x="119973" y="42764"/>
                    <a:pt x="119973" y="42473"/>
                    <a:pt x="119973" y="42027"/>
                  </a:cubicBezTo>
                  <a:cubicBezTo>
                    <a:pt x="119736" y="41735"/>
                    <a:pt x="119736" y="41443"/>
                    <a:pt x="119473" y="41152"/>
                  </a:cubicBezTo>
                  <a:cubicBezTo>
                    <a:pt x="119210" y="40414"/>
                    <a:pt x="118711" y="39815"/>
                    <a:pt x="117948" y="39231"/>
                  </a:cubicBezTo>
                  <a:cubicBezTo>
                    <a:pt x="117711" y="38940"/>
                    <a:pt x="117448" y="38632"/>
                    <a:pt x="116948" y="38341"/>
                  </a:cubicBezTo>
                  <a:cubicBezTo>
                    <a:pt x="115949" y="37603"/>
                    <a:pt x="114423" y="36866"/>
                    <a:pt x="113160" y="36420"/>
                  </a:cubicBezTo>
                  <a:lnTo>
                    <a:pt x="69969" y="23456"/>
                  </a:lnTo>
                  <a:lnTo>
                    <a:pt x="25778" y="10030"/>
                  </a:lnTo>
                  <a:lnTo>
                    <a:pt x="6839" y="4423"/>
                  </a:lnTo>
                  <a:cubicBezTo>
                    <a:pt x="3314" y="3241"/>
                    <a:pt x="3051" y="1336"/>
                    <a:pt x="6076" y="0"/>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84"/>
            <p:cNvSpPr/>
            <p:nvPr/>
          </p:nvSpPr>
          <p:spPr>
            <a:xfrm>
              <a:off x="3466525" y="2970650"/>
              <a:ext cx="335700" cy="188400"/>
            </a:xfrm>
            <a:custGeom>
              <a:rect b="b" l="l" r="r" t="t"/>
              <a:pathLst>
                <a:path extrusionOk="0" h="120000" w="120000">
                  <a:moveTo>
                    <a:pt x="39827" y="0"/>
                  </a:moveTo>
                  <a:lnTo>
                    <a:pt x="1296" y="43755"/>
                  </a:lnTo>
                  <a:cubicBezTo>
                    <a:pt x="8" y="45125"/>
                    <a:pt x="89" y="47419"/>
                    <a:pt x="1466" y="48646"/>
                  </a:cubicBezTo>
                  <a:lnTo>
                    <a:pt x="77768" y="119171"/>
                  </a:lnTo>
                  <a:cubicBezTo>
                    <a:pt x="78375" y="119713"/>
                    <a:pt x="79135" y="119984"/>
                    <a:pt x="79913" y="119984"/>
                  </a:cubicBezTo>
                  <a:cubicBezTo>
                    <a:pt x="80879" y="119984"/>
                    <a:pt x="81853" y="119553"/>
                    <a:pt x="82568" y="118709"/>
                  </a:cubicBezTo>
                  <a:lnTo>
                    <a:pt x="118703" y="77870"/>
                  </a:lnTo>
                  <a:cubicBezTo>
                    <a:pt x="119991" y="76340"/>
                    <a:pt x="119910" y="74189"/>
                    <a:pt x="118533" y="72819"/>
                  </a:cubicBezTo>
                  <a:lnTo>
                    <a:pt x="39827" y="0"/>
                  </a:lnTo>
                  <a:close/>
                </a:path>
              </a:pathLst>
            </a:custGeom>
            <a:solidFill>
              <a:srgbClr val="0863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84"/>
            <p:cNvSpPr/>
            <p:nvPr/>
          </p:nvSpPr>
          <p:spPr>
            <a:xfrm>
              <a:off x="3463650" y="2777025"/>
              <a:ext cx="114600" cy="325500"/>
            </a:xfrm>
            <a:custGeom>
              <a:rect b="b" l="l" r="r" t="t"/>
              <a:pathLst>
                <a:path extrusionOk="0" h="120000" w="120000">
                  <a:moveTo>
                    <a:pt x="4139" y="0"/>
                  </a:moveTo>
                  <a:cubicBezTo>
                    <a:pt x="1703" y="0"/>
                    <a:pt x="0" y="690"/>
                    <a:pt x="0" y="1833"/>
                  </a:cubicBezTo>
                  <a:lnTo>
                    <a:pt x="0" y="95320"/>
                  </a:lnTo>
                  <a:cubicBezTo>
                    <a:pt x="0" y="96821"/>
                    <a:pt x="3275" y="98765"/>
                    <a:pt x="7310" y="99474"/>
                  </a:cubicBezTo>
                  <a:lnTo>
                    <a:pt x="120000" y="119990"/>
                  </a:lnTo>
                  <a:lnTo>
                    <a:pt x="120000" y="117162"/>
                  </a:lnTo>
                  <a:lnTo>
                    <a:pt x="120000" y="93726"/>
                  </a:lnTo>
                  <a:lnTo>
                    <a:pt x="120000" y="23675"/>
                  </a:lnTo>
                  <a:cubicBezTo>
                    <a:pt x="120000" y="22174"/>
                    <a:pt x="116724" y="20230"/>
                    <a:pt x="112951" y="19520"/>
                  </a:cubicBezTo>
                  <a:lnTo>
                    <a:pt x="7310" y="331"/>
                  </a:lnTo>
                  <a:cubicBezTo>
                    <a:pt x="6183" y="110"/>
                    <a:pt x="5109" y="0"/>
                    <a:pt x="4139" y="0"/>
                  </a:cubicBezTo>
                  <a:close/>
                </a:path>
              </a:pathLst>
            </a:custGeom>
            <a:solidFill>
              <a:srgbClr val="1C97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84"/>
            <p:cNvSpPr/>
            <p:nvPr/>
          </p:nvSpPr>
          <p:spPr>
            <a:xfrm>
              <a:off x="3960725" y="2591150"/>
              <a:ext cx="114600" cy="322800"/>
            </a:xfrm>
            <a:custGeom>
              <a:rect b="b" l="l" r="r" t="t"/>
              <a:pathLst>
                <a:path extrusionOk="0" h="120000" w="120000">
                  <a:moveTo>
                    <a:pt x="4323" y="9"/>
                  </a:moveTo>
                  <a:cubicBezTo>
                    <a:pt x="1781" y="9"/>
                    <a:pt x="0" y="705"/>
                    <a:pt x="0" y="1885"/>
                  </a:cubicBezTo>
                  <a:lnTo>
                    <a:pt x="0" y="96061"/>
                  </a:lnTo>
                  <a:cubicBezTo>
                    <a:pt x="0" y="97668"/>
                    <a:pt x="3275" y="99544"/>
                    <a:pt x="7310" y="100343"/>
                  </a:cubicBezTo>
                  <a:lnTo>
                    <a:pt x="112689" y="119702"/>
                  </a:lnTo>
                  <a:cubicBezTo>
                    <a:pt x="113816" y="119897"/>
                    <a:pt x="114864" y="119990"/>
                    <a:pt x="115807" y="119990"/>
                  </a:cubicBezTo>
                  <a:cubicBezTo>
                    <a:pt x="118270" y="119990"/>
                    <a:pt x="120000" y="119340"/>
                    <a:pt x="120000" y="118179"/>
                  </a:cubicBezTo>
                  <a:lnTo>
                    <a:pt x="120000" y="23920"/>
                  </a:lnTo>
                  <a:cubicBezTo>
                    <a:pt x="120000" y="22313"/>
                    <a:pt x="116724" y="20436"/>
                    <a:pt x="112689" y="19721"/>
                  </a:cubicBezTo>
                  <a:lnTo>
                    <a:pt x="7310" y="287"/>
                  </a:lnTo>
                  <a:cubicBezTo>
                    <a:pt x="6235" y="92"/>
                    <a:pt x="5240" y="9"/>
                    <a:pt x="4323" y="9"/>
                  </a:cubicBezTo>
                  <a:close/>
                </a:path>
              </a:pathLst>
            </a:custGeom>
            <a:solidFill>
              <a:srgbClr val="0087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84"/>
            <p:cNvSpPr/>
            <p:nvPr/>
          </p:nvSpPr>
          <p:spPr>
            <a:xfrm>
              <a:off x="3736775" y="2532275"/>
              <a:ext cx="338400" cy="185700"/>
            </a:xfrm>
            <a:custGeom>
              <a:rect b="b" l="l" r="r" t="t"/>
              <a:pathLst>
                <a:path extrusionOk="0" h="120000" w="120000">
                  <a:moveTo>
                    <a:pt x="39719" y="16"/>
                  </a:moveTo>
                  <a:cubicBezTo>
                    <a:pt x="38779" y="16"/>
                    <a:pt x="37804" y="403"/>
                    <a:pt x="37113" y="1162"/>
                  </a:cubicBezTo>
                  <a:lnTo>
                    <a:pt x="1285" y="42695"/>
                  </a:lnTo>
                  <a:cubicBezTo>
                    <a:pt x="8" y="44245"/>
                    <a:pt x="88" y="46408"/>
                    <a:pt x="1453" y="47651"/>
                  </a:cubicBezTo>
                  <a:lnTo>
                    <a:pt x="77107" y="119096"/>
                  </a:lnTo>
                  <a:cubicBezTo>
                    <a:pt x="77674" y="119709"/>
                    <a:pt x="78428" y="120000"/>
                    <a:pt x="79199" y="120000"/>
                  </a:cubicBezTo>
                  <a:cubicBezTo>
                    <a:pt x="80165" y="120000"/>
                    <a:pt x="81167" y="119564"/>
                    <a:pt x="81876" y="118789"/>
                  </a:cubicBezTo>
                  <a:lnTo>
                    <a:pt x="116082" y="79112"/>
                  </a:lnTo>
                  <a:cubicBezTo>
                    <a:pt x="116507" y="78644"/>
                    <a:pt x="117021" y="78337"/>
                    <a:pt x="117526" y="78337"/>
                  </a:cubicBezTo>
                  <a:cubicBezTo>
                    <a:pt x="118803" y="78337"/>
                    <a:pt x="119822" y="80032"/>
                    <a:pt x="120000" y="82211"/>
                  </a:cubicBezTo>
                  <a:lnTo>
                    <a:pt x="120000" y="79580"/>
                  </a:lnTo>
                  <a:cubicBezTo>
                    <a:pt x="120000" y="76933"/>
                    <a:pt x="118971" y="73688"/>
                    <a:pt x="117615" y="72284"/>
                  </a:cubicBezTo>
                  <a:lnTo>
                    <a:pt x="117526" y="72284"/>
                  </a:lnTo>
                  <a:lnTo>
                    <a:pt x="41873" y="855"/>
                  </a:lnTo>
                  <a:cubicBezTo>
                    <a:pt x="41297" y="290"/>
                    <a:pt x="40517" y="16"/>
                    <a:pt x="39719" y="16"/>
                  </a:cubicBezTo>
                  <a:close/>
                </a:path>
              </a:pathLst>
            </a:custGeom>
            <a:solidFill>
              <a:srgbClr val="00AF9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85"/>
          <p:cNvSpPr txBox="1"/>
          <p:nvPr>
            <p:ph type="title"/>
          </p:nvPr>
        </p:nvSpPr>
        <p:spPr>
          <a:xfrm>
            <a:off x="192475" y="151275"/>
            <a:ext cx="8663100" cy="39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500"/>
              <a:buFont typeface="Proxima Nova"/>
              <a:buNone/>
            </a:pPr>
            <a:r>
              <a:rPr b="1" i="0" lang="en" sz="2500" u="none" cap="none" strike="noStrike">
                <a:solidFill>
                  <a:schemeClr val="dk1"/>
                </a:solidFill>
                <a:latin typeface="Proxima Nova"/>
                <a:ea typeface="Proxima Nova"/>
                <a:cs typeface="Proxima Nova"/>
                <a:sym typeface="Proxima Nova"/>
              </a:rPr>
              <a:t>The Growing PCF Ecosystem</a:t>
            </a:r>
            <a:endParaRPr b="1" i="0" sz="2500" u="none" cap="none" strike="noStrike">
              <a:solidFill>
                <a:schemeClr val="dk1"/>
              </a:solidFill>
              <a:latin typeface="Proxima Nova"/>
              <a:ea typeface="Proxima Nova"/>
              <a:cs typeface="Proxima Nova"/>
              <a:sym typeface="Proxima Nova"/>
            </a:endParaRPr>
          </a:p>
        </p:txBody>
      </p:sp>
      <p:cxnSp>
        <p:nvCxnSpPr>
          <p:cNvPr id="1190" name="Google Shape;1190;p85"/>
          <p:cNvCxnSpPr>
            <a:endCxn id="1191" idx="0"/>
          </p:cNvCxnSpPr>
          <p:nvPr/>
        </p:nvCxnSpPr>
        <p:spPr>
          <a:xfrm flipH="1">
            <a:off x="2045908" y="1331765"/>
            <a:ext cx="4673700" cy="3264000"/>
          </a:xfrm>
          <a:prstGeom prst="straightConnector1">
            <a:avLst/>
          </a:prstGeom>
          <a:noFill/>
          <a:ln cap="flat" cmpd="sng" w="19050">
            <a:solidFill>
              <a:srgbClr val="A5A5A5"/>
            </a:solidFill>
            <a:prstDash val="solid"/>
            <a:round/>
            <a:headEnd len="sm" w="sm" type="none"/>
            <a:tailEnd len="sm" w="sm" type="none"/>
          </a:ln>
        </p:spPr>
      </p:cxnSp>
      <p:sp>
        <p:nvSpPr>
          <p:cNvPr id="1192" name="Google Shape;1192;p85"/>
          <p:cNvSpPr/>
          <p:nvPr/>
        </p:nvSpPr>
        <p:spPr>
          <a:xfrm>
            <a:off x="4342151" y="695046"/>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Mobile</a:t>
            </a:r>
            <a:endParaRPr b="0" i="0" sz="1400" u="none" cap="none" strike="noStrike">
              <a:solidFill>
                <a:srgbClr val="000000"/>
              </a:solidFill>
              <a:latin typeface="Proxima Nova"/>
              <a:ea typeface="Proxima Nova"/>
              <a:cs typeface="Proxima Nova"/>
              <a:sym typeface="Proxima Nova"/>
            </a:endParaRPr>
          </a:p>
        </p:txBody>
      </p:sp>
      <p:cxnSp>
        <p:nvCxnSpPr>
          <p:cNvPr id="1193" name="Google Shape;1193;p85"/>
          <p:cNvCxnSpPr>
            <a:endCxn id="1194" idx="0"/>
          </p:cNvCxnSpPr>
          <p:nvPr/>
        </p:nvCxnSpPr>
        <p:spPr>
          <a:xfrm flipH="1">
            <a:off x="796382" y="1148313"/>
            <a:ext cx="7694400" cy="3338100"/>
          </a:xfrm>
          <a:prstGeom prst="straightConnector1">
            <a:avLst/>
          </a:prstGeom>
          <a:noFill/>
          <a:ln cap="flat" cmpd="sng" w="19050">
            <a:solidFill>
              <a:srgbClr val="A5A5A5"/>
            </a:solidFill>
            <a:prstDash val="solid"/>
            <a:round/>
            <a:headEnd len="sm" w="sm" type="none"/>
            <a:tailEnd len="sm" w="sm" type="none"/>
          </a:ln>
        </p:spPr>
      </p:cxnSp>
      <p:cxnSp>
        <p:nvCxnSpPr>
          <p:cNvPr id="1195" name="Google Shape;1195;p85"/>
          <p:cNvCxnSpPr/>
          <p:nvPr/>
        </p:nvCxnSpPr>
        <p:spPr>
          <a:xfrm flipH="1">
            <a:off x="1257734" y="2185172"/>
            <a:ext cx="6315300" cy="1290600"/>
          </a:xfrm>
          <a:prstGeom prst="straightConnector1">
            <a:avLst/>
          </a:prstGeom>
          <a:noFill/>
          <a:ln cap="flat" cmpd="sng" w="19050">
            <a:solidFill>
              <a:srgbClr val="A5A5A5"/>
            </a:solidFill>
            <a:prstDash val="solid"/>
            <a:round/>
            <a:headEnd len="sm" w="sm" type="none"/>
            <a:tailEnd len="sm" w="sm" type="none"/>
          </a:ln>
        </p:spPr>
      </p:cxnSp>
      <p:cxnSp>
        <p:nvCxnSpPr>
          <p:cNvPr id="1196" name="Google Shape;1196;p85"/>
          <p:cNvCxnSpPr/>
          <p:nvPr/>
        </p:nvCxnSpPr>
        <p:spPr>
          <a:xfrm rot="10800000">
            <a:off x="1527732" y="2774453"/>
            <a:ext cx="6045300" cy="0"/>
          </a:xfrm>
          <a:prstGeom prst="straightConnector1">
            <a:avLst/>
          </a:prstGeom>
          <a:noFill/>
          <a:ln cap="flat" cmpd="sng" w="19050">
            <a:solidFill>
              <a:srgbClr val="A5A5A5"/>
            </a:solidFill>
            <a:prstDash val="solid"/>
            <a:round/>
            <a:headEnd len="sm" w="sm" type="none"/>
            <a:tailEnd len="sm" w="sm" type="none"/>
          </a:ln>
        </p:spPr>
      </p:cxnSp>
      <p:cxnSp>
        <p:nvCxnSpPr>
          <p:cNvPr id="1197" name="Google Shape;1197;p85"/>
          <p:cNvCxnSpPr/>
          <p:nvPr/>
        </p:nvCxnSpPr>
        <p:spPr>
          <a:xfrm rot="10800000">
            <a:off x="673843" y="1802213"/>
            <a:ext cx="6816900" cy="1763400"/>
          </a:xfrm>
          <a:prstGeom prst="straightConnector1">
            <a:avLst/>
          </a:prstGeom>
          <a:noFill/>
          <a:ln cap="flat" cmpd="sng" w="19050">
            <a:solidFill>
              <a:srgbClr val="A5A5A5"/>
            </a:solidFill>
            <a:prstDash val="solid"/>
            <a:round/>
            <a:headEnd len="sm" w="sm" type="none"/>
            <a:tailEnd len="sm" w="sm" type="none"/>
          </a:ln>
        </p:spPr>
      </p:cxnSp>
      <p:cxnSp>
        <p:nvCxnSpPr>
          <p:cNvPr id="1198" name="Google Shape;1198;p85"/>
          <p:cNvCxnSpPr/>
          <p:nvPr/>
        </p:nvCxnSpPr>
        <p:spPr>
          <a:xfrm rot="10800000">
            <a:off x="1987725" y="1330775"/>
            <a:ext cx="5132400" cy="3009600"/>
          </a:xfrm>
          <a:prstGeom prst="straightConnector1">
            <a:avLst/>
          </a:prstGeom>
          <a:noFill/>
          <a:ln cap="flat" cmpd="sng" w="19050">
            <a:solidFill>
              <a:srgbClr val="A5A5A5"/>
            </a:solidFill>
            <a:prstDash val="solid"/>
            <a:round/>
            <a:headEnd len="sm" w="sm" type="none"/>
            <a:tailEnd len="sm" w="sm" type="none"/>
          </a:ln>
        </p:spPr>
      </p:cxnSp>
      <p:cxnSp>
        <p:nvCxnSpPr>
          <p:cNvPr id="1199" name="Google Shape;1199;p85"/>
          <p:cNvCxnSpPr/>
          <p:nvPr/>
        </p:nvCxnSpPr>
        <p:spPr>
          <a:xfrm rot="10800000">
            <a:off x="3054725" y="1341775"/>
            <a:ext cx="2998500" cy="3144600"/>
          </a:xfrm>
          <a:prstGeom prst="straightConnector1">
            <a:avLst/>
          </a:prstGeom>
          <a:noFill/>
          <a:ln cap="flat" cmpd="sng" w="19050">
            <a:solidFill>
              <a:srgbClr val="A5A5A5"/>
            </a:solidFill>
            <a:prstDash val="solid"/>
            <a:round/>
            <a:headEnd len="sm" w="sm" type="none"/>
            <a:tailEnd len="sm" w="sm" type="none"/>
          </a:ln>
        </p:spPr>
      </p:cxnSp>
      <p:cxnSp>
        <p:nvCxnSpPr>
          <p:cNvPr id="1200" name="Google Shape;1200;p85"/>
          <p:cNvCxnSpPr/>
          <p:nvPr/>
        </p:nvCxnSpPr>
        <p:spPr>
          <a:xfrm rot="10800000">
            <a:off x="3885725" y="1106125"/>
            <a:ext cx="1314000" cy="3627300"/>
          </a:xfrm>
          <a:prstGeom prst="straightConnector1">
            <a:avLst/>
          </a:prstGeom>
          <a:noFill/>
          <a:ln cap="flat" cmpd="sng" w="19050">
            <a:solidFill>
              <a:srgbClr val="A5A5A5"/>
            </a:solidFill>
            <a:prstDash val="solid"/>
            <a:round/>
            <a:headEnd len="sm" w="sm" type="none"/>
            <a:tailEnd len="sm" w="sm" type="none"/>
          </a:ln>
        </p:spPr>
      </p:cxnSp>
      <p:cxnSp>
        <p:nvCxnSpPr>
          <p:cNvPr id="1201" name="Google Shape;1201;p85"/>
          <p:cNvCxnSpPr/>
          <p:nvPr/>
        </p:nvCxnSpPr>
        <p:spPr>
          <a:xfrm flipH="1" rot="10800000">
            <a:off x="4047512" y="1042113"/>
            <a:ext cx="1016100" cy="3520500"/>
          </a:xfrm>
          <a:prstGeom prst="straightConnector1">
            <a:avLst/>
          </a:prstGeom>
          <a:noFill/>
          <a:ln cap="flat" cmpd="sng" w="19050">
            <a:solidFill>
              <a:srgbClr val="A5A5A5"/>
            </a:solidFill>
            <a:prstDash val="solid"/>
            <a:round/>
            <a:headEnd len="sm" w="sm" type="none"/>
            <a:tailEnd len="sm" w="sm" type="none"/>
          </a:ln>
        </p:spPr>
      </p:cxnSp>
      <p:cxnSp>
        <p:nvCxnSpPr>
          <p:cNvPr id="1202" name="Google Shape;1202;p85"/>
          <p:cNvCxnSpPr/>
          <p:nvPr/>
        </p:nvCxnSpPr>
        <p:spPr>
          <a:xfrm flipH="1" rot="10800000">
            <a:off x="3041672" y="1042113"/>
            <a:ext cx="2966700" cy="3520500"/>
          </a:xfrm>
          <a:prstGeom prst="straightConnector1">
            <a:avLst/>
          </a:prstGeom>
          <a:noFill/>
          <a:ln cap="flat" cmpd="sng" w="19050">
            <a:solidFill>
              <a:srgbClr val="A5A5A5"/>
            </a:solidFill>
            <a:prstDash val="solid"/>
            <a:round/>
            <a:headEnd len="sm" w="sm" type="none"/>
            <a:tailEnd len="sm" w="sm" type="none"/>
          </a:ln>
        </p:spPr>
      </p:cxnSp>
      <p:sp>
        <p:nvSpPr>
          <p:cNvPr id="1203" name="Google Shape;1203;p85"/>
          <p:cNvSpPr/>
          <p:nvPr/>
        </p:nvSpPr>
        <p:spPr>
          <a:xfrm>
            <a:off x="5445117" y="708302"/>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Networking</a:t>
            </a:r>
            <a:endParaRPr b="0" i="0" sz="1400" u="none" cap="none" strike="noStrike">
              <a:solidFill>
                <a:srgbClr val="000000"/>
              </a:solidFill>
              <a:latin typeface="Proxima Nova"/>
              <a:ea typeface="Proxima Nova"/>
              <a:cs typeface="Proxima Nova"/>
              <a:sym typeface="Proxima Nova"/>
            </a:endParaRPr>
          </a:p>
        </p:txBody>
      </p:sp>
      <p:sp>
        <p:nvSpPr>
          <p:cNvPr id="1204" name="Google Shape;1204;p85"/>
          <p:cNvSpPr/>
          <p:nvPr/>
        </p:nvSpPr>
        <p:spPr>
          <a:xfrm>
            <a:off x="6262392" y="1062370"/>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Storage</a:t>
            </a:r>
            <a:endParaRPr b="0" i="0" sz="1400" u="none" cap="none" strike="noStrike">
              <a:solidFill>
                <a:srgbClr val="000000"/>
              </a:solidFill>
              <a:latin typeface="Proxima Nova"/>
              <a:ea typeface="Proxima Nova"/>
              <a:cs typeface="Proxima Nova"/>
              <a:sym typeface="Proxima Nova"/>
            </a:endParaRPr>
          </a:p>
        </p:txBody>
      </p:sp>
      <p:sp>
        <p:nvSpPr>
          <p:cNvPr id="1205" name="Google Shape;1205;p85"/>
          <p:cNvSpPr/>
          <p:nvPr/>
        </p:nvSpPr>
        <p:spPr>
          <a:xfrm>
            <a:off x="7146311" y="2046674"/>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BPM</a:t>
            </a:r>
            <a:endParaRPr b="0" i="0" sz="1400" u="none" cap="none" strike="noStrike">
              <a:solidFill>
                <a:srgbClr val="000000"/>
              </a:solidFill>
              <a:latin typeface="Proxima Nova"/>
              <a:ea typeface="Proxima Nova"/>
              <a:cs typeface="Proxima Nova"/>
              <a:sym typeface="Proxima Nova"/>
            </a:endParaRPr>
          </a:p>
        </p:txBody>
      </p:sp>
      <p:sp>
        <p:nvSpPr>
          <p:cNvPr id="1206" name="Google Shape;1206;p85"/>
          <p:cNvSpPr/>
          <p:nvPr/>
        </p:nvSpPr>
        <p:spPr>
          <a:xfrm>
            <a:off x="7298711" y="2635953"/>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App Integration</a:t>
            </a:r>
            <a:endParaRPr b="0" i="0" sz="1400" u="none" cap="none" strike="noStrike">
              <a:solidFill>
                <a:srgbClr val="000000"/>
              </a:solidFill>
              <a:latin typeface="Proxima Nova"/>
              <a:ea typeface="Proxima Nova"/>
              <a:cs typeface="Proxima Nova"/>
              <a:sym typeface="Proxima Nova"/>
            </a:endParaRPr>
          </a:p>
        </p:txBody>
      </p:sp>
      <p:sp>
        <p:nvSpPr>
          <p:cNvPr id="1207" name="Google Shape;1207;p85"/>
          <p:cNvSpPr/>
          <p:nvPr/>
        </p:nvSpPr>
        <p:spPr>
          <a:xfrm>
            <a:off x="7227607" y="3548612"/>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DevOps Tooling</a:t>
            </a:r>
            <a:endParaRPr b="0" i="0" sz="1400" u="none" cap="none" strike="noStrike">
              <a:solidFill>
                <a:srgbClr val="000000"/>
              </a:solidFill>
              <a:latin typeface="Proxima Nova"/>
              <a:ea typeface="Proxima Nova"/>
              <a:cs typeface="Proxima Nova"/>
              <a:sym typeface="Proxima Nova"/>
            </a:endParaRPr>
          </a:p>
        </p:txBody>
      </p:sp>
      <p:sp>
        <p:nvSpPr>
          <p:cNvPr id="1208" name="Google Shape;1208;p85"/>
          <p:cNvSpPr/>
          <p:nvPr/>
        </p:nvSpPr>
        <p:spPr>
          <a:xfrm>
            <a:off x="8150762" y="719124"/>
            <a:ext cx="9678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Data Management</a:t>
            </a:r>
            <a:endParaRPr b="0" i="0" sz="1400" u="none" cap="none" strike="noStrike">
              <a:solidFill>
                <a:srgbClr val="000000"/>
              </a:solidFill>
              <a:latin typeface="Proxima Nova"/>
              <a:ea typeface="Proxima Nova"/>
              <a:cs typeface="Proxima Nova"/>
              <a:sym typeface="Proxima Nova"/>
            </a:endParaRPr>
          </a:p>
        </p:txBody>
      </p:sp>
      <p:sp>
        <p:nvSpPr>
          <p:cNvPr id="1209" name="Google Shape;1209;p85"/>
          <p:cNvSpPr/>
          <p:nvPr/>
        </p:nvSpPr>
        <p:spPr>
          <a:xfrm>
            <a:off x="6721492" y="4461279"/>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Microservices Management</a:t>
            </a:r>
            <a:endParaRPr b="0" i="0" sz="1400" u="none" cap="none" strike="noStrike">
              <a:solidFill>
                <a:srgbClr val="000000"/>
              </a:solidFill>
              <a:latin typeface="Proxima Nova"/>
              <a:ea typeface="Proxima Nova"/>
              <a:cs typeface="Proxima Nova"/>
              <a:sym typeface="Proxima Nova"/>
            </a:endParaRPr>
          </a:p>
        </p:txBody>
      </p:sp>
      <p:sp>
        <p:nvSpPr>
          <p:cNvPr id="1210" name="Google Shape;1210;p85"/>
          <p:cNvSpPr/>
          <p:nvPr/>
        </p:nvSpPr>
        <p:spPr>
          <a:xfrm>
            <a:off x="5471905" y="4478753"/>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CRM</a:t>
            </a:r>
            <a:endParaRPr b="0" i="0" sz="1400" u="none" cap="none" strike="noStrike">
              <a:solidFill>
                <a:srgbClr val="000000"/>
              </a:solidFill>
              <a:latin typeface="Proxima Nova"/>
              <a:ea typeface="Proxima Nova"/>
              <a:cs typeface="Proxima Nova"/>
              <a:sym typeface="Proxima Nova"/>
            </a:endParaRPr>
          </a:p>
        </p:txBody>
      </p:sp>
      <p:sp>
        <p:nvSpPr>
          <p:cNvPr id="1211" name="Google Shape;1211;p85"/>
          <p:cNvSpPr/>
          <p:nvPr/>
        </p:nvSpPr>
        <p:spPr>
          <a:xfrm>
            <a:off x="4459962" y="4662808"/>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Commerce</a:t>
            </a:r>
            <a:endParaRPr b="0" i="0" sz="1400" u="none" cap="none" strike="noStrike">
              <a:solidFill>
                <a:srgbClr val="000000"/>
              </a:solidFill>
              <a:latin typeface="Proxima Nova"/>
              <a:ea typeface="Proxima Nova"/>
              <a:cs typeface="Proxima Nova"/>
              <a:sym typeface="Proxima Nova"/>
            </a:endParaRPr>
          </a:p>
        </p:txBody>
      </p:sp>
      <p:sp>
        <p:nvSpPr>
          <p:cNvPr id="1212" name="Google Shape;1212;p85"/>
          <p:cNvSpPr/>
          <p:nvPr/>
        </p:nvSpPr>
        <p:spPr>
          <a:xfrm>
            <a:off x="3261819" y="4636963"/>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IAM</a:t>
            </a:r>
            <a:endParaRPr b="0" i="0" sz="1400" u="none" cap="none" strike="noStrike">
              <a:solidFill>
                <a:srgbClr val="000000"/>
              </a:solidFill>
              <a:latin typeface="Proxima Nova"/>
              <a:ea typeface="Proxima Nova"/>
              <a:cs typeface="Proxima Nova"/>
              <a:sym typeface="Proxima Nova"/>
            </a:endParaRPr>
          </a:p>
        </p:txBody>
      </p:sp>
      <p:sp>
        <p:nvSpPr>
          <p:cNvPr id="1213" name="Google Shape;1213;p85"/>
          <p:cNvSpPr/>
          <p:nvPr/>
        </p:nvSpPr>
        <p:spPr>
          <a:xfrm>
            <a:off x="2198391" y="4629481"/>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IDE/Code</a:t>
            </a:r>
            <a:endParaRPr b="0" i="0" sz="1400" u="none" cap="none" strike="noStrike">
              <a:solidFill>
                <a:srgbClr val="000000"/>
              </a:solidFill>
              <a:latin typeface="Proxima Nova"/>
              <a:ea typeface="Proxima Nova"/>
              <a:cs typeface="Proxima Nova"/>
              <a:sym typeface="Proxima Nova"/>
            </a:endParaRPr>
          </a:p>
        </p:txBody>
      </p:sp>
      <p:sp>
        <p:nvSpPr>
          <p:cNvPr id="1191" name="Google Shape;1191;p85"/>
          <p:cNvSpPr/>
          <p:nvPr/>
        </p:nvSpPr>
        <p:spPr>
          <a:xfrm>
            <a:off x="1304158" y="4595765"/>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Other</a:t>
            </a:r>
            <a:endParaRPr b="0" i="0" sz="1400" u="none" cap="none" strike="noStrike">
              <a:solidFill>
                <a:srgbClr val="000000"/>
              </a:solidFill>
              <a:latin typeface="Proxima Nova"/>
              <a:ea typeface="Proxima Nova"/>
              <a:cs typeface="Proxima Nova"/>
              <a:sym typeface="Proxima Nova"/>
            </a:endParaRPr>
          </a:p>
        </p:txBody>
      </p:sp>
      <p:sp>
        <p:nvSpPr>
          <p:cNvPr id="1194" name="Google Shape;1194;p85"/>
          <p:cNvSpPr/>
          <p:nvPr/>
        </p:nvSpPr>
        <p:spPr>
          <a:xfrm>
            <a:off x="54632" y="4486413"/>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APM/Monitoring</a:t>
            </a:r>
            <a:endParaRPr b="0" i="0" sz="1400" u="none" cap="none" strike="noStrike">
              <a:solidFill>
                <a:srgbClr val="000000"/>
              </a:solidFill>
              <a:latin typeface="Proxima Nova"/>
              <a:ea typeface="Proxima Nova"/>
              <a:cs typeface="Proxima Nova"/>
              <a:sym typeface="Proxima Nova"/>
            </a:endParaRPr>
          </a:p>
        </p:txBody>
      </p:sp>
      <p:sp>
        <p:nvSpPr>
          <p:cNvPr id="1214" name="Google Shape;1214;p85"/>
          <p:cNvSpPr/>
          <p:nvPr/>
        </p:nvSpPr>
        <p:spPr>
          <a:xfrm>
            <a:off x="552472" y="2640445"/>
            <a:ext cx="11787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Search</a:t>
            </a:r>
            <a:endParaRPr b="0" i="0" sz="1400" u="none" cap="none" strike="noStrike">
              <a:solidFill>
                <a:srgbClr val="000000"/>
              </a:solidFill>
              <a:latin typeface="Proxima Nova"/>
              <a:ea typeface="Proxima Nova"/>
              <a:cs typeface="Proxima Nova"/>
              <a:sym typeface="Proxima Nova"/>
            </a:endParaRPr>
          </a:p>
        </p:txBody>
      </p:sp>
      <p:sp>
        <p:nvSpPr>
          <p:cNvPr id="1215" name="Google Shape;1215;p85"/>
          <p:cNvSpPr/>
          <p:nvPr/>
        </p:nvSpPr>
        <p:spPr>
          <a:xfrm>
            <a:off x="101237" y="1594469"/>
            <a:ext cx="776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Security</a:t>
            </a:r>
            <a:endParaRPr b="0" i="0" sz="1400" u="none" cap="none" strike="noStrike">
              <a:solidFill>
                <a:srgbClr val="000000"/>
              </a:solidFill>
              <a:latin typeface="Proxima Nova"/>
              <a:ea typeface="Proxima Nova"/>
              <a:cs typeface="Proxima Nova"/>
              <a:sym typeface="Proxima Nova"/>
            </a:endParaRPr>
          </a:p>
        </p:txBody>
      </p:sp>
      <p:sp>
        <p:nvSpPr>
          <p:cNvPr id="1216" name="Google Shape;1216;p85"/>
          <p:cNvSpPr/>
          <p:nvPr/>
        </p:nvSpPr>
        <p:spPr>
          <a:xfrm>
            <a:off x="934162" y="1111135"/>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SIEM/Log/Audit</a:t>
            </a:r>
            <a:endParaRPr b="0" i="0" sz="1400" u="none" cap="none" strike="noStrike">
              <a:solidFill>
                <a:srgbClr val="000000"/>
              </a:solidFill>
              <a:latin typeface="Proxima Nova"/>
              <a:ea typeface="Proxima Nova"/>
              <a:cs typeface="Proxima Nova"/>
              <a:sym typeface="Proxima Nova"/>
            </a:endParaRPr>
          </a:p>
        </p:txBody>
      </p:sp>
      <p:sp>
        <p:nvSpPr>
          <p:cNvPr id="1217" name="Google Shape;1217;p85"/>
          <p:cNvSpPr/>
          <p:nvPr/>
        </p:nvSpPr>
        <p:spPr>
          <a:xfrm>
            <a:off x="2206887" y="1008116"/>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API Gateways</a:t>
            </a:r>
            <a:endParaRPr b="0" i="0" sz="1400" u="none" cap="none" strike="noStrike">
              <a:solidFill>
                <a:srgbClr val="000000"/>
              </a:solidFill>
              <a:latin typeface="Proxima Nova"/>
              <a:ea typeface="Proxima Nova"/>
              <a:cs typeface="Proxima Nova"/>
              <a:sym typeface="Proxima Nova"/>
            </a:endParaRPr>
          </a:p>
        </p:txBody>
      </p:sp>
      <p:sp>
        <p:nvSpPr>
          <p:cNvPr id="1218" name="Google Shape;1218;p85"/>
          <p:cNvSpPr/>
          <p:nvPr/>
        </p:nvSpPr>
        <p:spPr>
          <a:xfrm>
            <a:off x="3169978" y="906740"/>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Messaging</a:t>
            </a:r>
            <a:endParaRPr b="0" i="0" sz="1400" u="none" cap="none" strike="noStrike">
              <a:solidFill>
                <a:srgbClr val="000000"/>
              </a:solidFill>
              <a:latin typeface="Proxima Nova"/>
              <a:ea typeface="Proxima Nova"/>
              <a:cs typeface="Proxima Nova"/>
              <a:sym typeface="Proxima Nova"/>
            </a:endParaRPr>
          </a:p>
        </p:txBody>
      </p:sp>
      <p:pic>
        <p:nvPicPr>
          <p:cNvPr descr="icon_knowtify_cf@2x.png" id="1219" name="Google Shape;1219;p85"/>
          <p:cNvPicPr preferRelativeResize="0"/>
          <p:nvPr/>
        </p:nvPicPr>
        <p:blipFill rotWithShape="1">
          <a:blip r:embed="rId3">
            <a:alphaModFix/>
          </a:blip>
          <a:srcRect b="0" l="0" r="0" t="0"/>
          <a:stretch/>
        </p:blipFill>
        <p:spPr>
          <a:xfrm>
            <a:off x="3738563" y="2277627"/>
            <a:ext cx="193800" cy="240900"/>
          </a:xfrm>
          <a:prstGeom prst="rect">
            <a:avLst/>
          </a:prstGeom>
          <a:noFill/>
          <a:ln>
            <a:noFill/>
          </a:ln>
        </p:spPr>
      </p:pic>
      <p:pic>
        <p:nvPicPr>
          <p:cNvPr descr="icon_newrelic_cf@2x.png" id="1220" name="Google Shape;1220;p85"/>
          <p:cNvPicPr preferRelativeResize="0"/>
          <p:nvPr/>
        </p:nvPicPr>
        <p:blipFill rotWithShape="1">
          <a:blip r:embed="rId4">
            <a:alphaModFix/>
          </a:blip>
          <a:srcRect b="0" l="0" r="0" t="0"/>
          <a:stretch/>
        </p:blipFill>
        <p:spPr>
          <a:xfrm>
            <a:off x="2896111" y="3360039"/>
            <a:ext cx="270000" cy="270000"/>
          </a:xfrm>
          <a:prstGeom prst="rect">
            <a:avLst/>
          </a:prstGeom>
          <a:noFill/>
          <a:ln>
            <a:noFill/>
          </a:ln>
        </p:spPr>
      </p:pic>
      <p:pic>
        <p:nvPicPr>
          <p:cNvPr descr="Icon_appdynamics_cf.png" id="1221" name="Google Shape;1221;p85"/>
          <p:cNvPicPr preferRelativeResize="0"/>
          <p:nvPr/>
        </p:nvPicPr>
        <p:blipFill rotWithShape="1">
          <a:blip r:embed="rId5">
            <a:alphaModFix/>
          </a:blip>
          <a:srcRect b="0" l="0" r="0" t="0"/>
          <a:stretch/>
        </p:blipFill>
        <p:spPr>
          <a:xfrm>
            <a:off x="3310516" y="3224668"/>
            <a:ext cx="274800" cy="293100"/>
          </a:xfrm>
          <a:prstGeom prst="rect">
            <a:avLst/>
          </a:prstGeom>
          <a:noFill/>
          <a:ln>
            <a:noFill/>
          </a:ln>
        </p:spPr>
      </p:pic>
      <p:pic>
        <p:nvPicPr>
          <p:cNvPr descr="search-7.png" id="1222" name="Google Shape;1222;p85"/>
          <p:cNvPicPr preferRelativeResize="0"/>
          <p:nvPr/>
        </p:nvPicPr>
        <p:blipFill rotWithShape="1">
          <a:blip r:embed="rId6">
            <a:alphaModFix/>
          </a:blip>
          <a:srcRect b="0" l="0" r="0" t="0"/>
          <a:stretch/>
        </p:blipFill>
        <p:spPr>
          <a:xfrm>
            <a:off x="3166111" y="1525791"/>
            <a:ext cx="527100" cy="239700"/>
          </a:xfrm>
          <a:prstGeom prst="rect">
            <a:avLst/>
          </a:prstGeom>
          <a:noFill/>
          <a:ln>
            <a:noFill/>
          </a:ln>
        </p:spPr>
      </p:pic>
      <p:pic>
        <p:nvPicPr>
          <p:cNvPr descr="search.png" id="1223" name="Google Shape;1223;p85"/>
          <p:cNvPicPr preferRelativeResize="0"/>
          <p:nvPr/>
        </p:nvPicPr>
        <p:blipFill rotWithShape="1">
          <a:blip r:embed="rId7">
            <a:alphaModFix/>
          </a:blip>
          <a:srcRect b="0" l="0" r="0" t="0"/>
          <a:stretch/>
        </p:blipFill>
        <p:spPr>
          <a:xfrm>
            <a:off x="5612053" y="2712897"/>
            <a:ext cx="376800" cy="95100"/>
          </a:xfrm>
          <a:prstGeom prst="rect">
            <a:avLst/>
          </a:prstGeom>
          <a:noFill/>
          <a:ln>
            <a:noFill/>
          </a:ln>
        </p:spPr>
      </p:pic>
      <p:pic>
        <p:nvPicPr>
          <p:cNvPr descr="search-3.png" id="1224" name="Google Shape;1224;p85"/>
          <p:cNvPicPr preferRelativeResize="0"/>
          <p:nvPr/>
        </p:nvPicPr>
        <p:blipFill rotWithShape="1">
          <a:blip r:embed="rId8">
            <a:alphaModFix/>
          </a:blip>
          <a:srcRect b="0" l="0" r="0" t="0"/>
          <a:stretch/>
        </p:blipFill>
        <p:spPr>
          <a:xfrm>
            <a:off x="3061320" y="3703698"/>
            <a:ext cx="389401" cy="45600"/>
          </a:xfrm>
          <a:prstGeom prst="rect">
            <a:avLst/>
          </a:prstGeom>
          <a:noFill/>
          <a:ln>
            <a:noFill/>
          </a:ln>
        </p:spPr>
      </p:pic>
      <p:pic>
        <p:nvPicPr>
          <p:cNvPr descr="icon-dynatrace.png" id="1225" name="Google Shape;1225;p85"/>
          <p:cNvPicPr preferRelativeResize="0"/>
          <p:nvPr/>
        </p:nvPicPr>
        <p:blipFill rotWithShape="1">
          <a:blip r:embed="rId9">
            <a:alphaModFix/>
          </a:blip>
          <a:srcRect b="0" l="0" r="0" t="0"/>
          <a:stretch/>
        </p:blipFill>
        <p:spPr>
          <a:xfrm>
            <a:off x="3661152" y="3071370"/>
            <a:ext cx="244200" cy="244200"/>
          </a:xfrm>
          <a:prstGeom prst="rect">
            <a:avLst/>
          </a:prstGeom>
          <a:noFill/>
          <a:ln>
            <a:noFill/>
          </a:ln>
        </p:spPr>
      </p:pic>
      <p:pic>
        <p:nvPicPr>
          <p:cNvPr descr="og-logo.png" id="1226" name="Google Shape;1226;p85"/>
          <p:cNvPicPr preferRelativeResize="0"/>
          <p:nvPr/>
        </p:nvPicPr>
        <p:blipFill rotWithShape="1">
          <a:blip r:embed="rId10">
            <a:alphaModFix/>
          </a:blip>
          <a:srcRect b="0" l="0" r="0" t="0"/>
          <a:stretch/>
        </p:blipFill>
        <p:spPr>
          <a:xfrm>
            <a:off x="3970204" y="3314290"/>
            <a:ext cx="195000" cy="169200"/>
          </a:xfrm>
          <a:prstGeom prst="rect">
            <a:avLst/>
          </a:prstGeom>
          <a:noFill/>
          <a:ln>
            <a:noFill/>
          </a:ln>
        </p:spPr>
      </p:pic>
      <p:pic>
        <p:nvPicPr>
          <p:cNvPr descr="logo_sts.png" id="1227" name="Google Shape;1227;p85"/>
          <p:cNvPicPr preferRelativeResize="0"/>
          <p:nvPr/>
        </p:nvPicPr>
        <p:blipFill rotWithShape="1">
          <a:blip r:embed="rId11">
            <a:alphaModFix/>
          </a:blip>
          <a:srcRect b="0" l="19647" r="22105" t="0"/>
          <a:stretch/>
        </p:blipFill>
        <p:spPr>
          <a:xfrm>
            <a:off x="3638333" y="3612488"/>
            <a:ext cx="253200" cy="251100"/>
          </a:xfrm>
          <a:prstGeom prst="rect">
            <a:avLst/>
          </a:prstGeom>
          <a:noFill/>
          <a:ln>
            <a:noFill/>
          </a:ln>
        </p:spPr>
      </p:pic>
      <p:pic>
        <p:nvPicPr>
          <p:cNvPr id="1228" name="Google Shape;1228;p85"/>
          <p:cNvPicPr preferRelativeResize="0"/>
          <p:nvPr/>
        </p:nvPicPr>
        <p:blipFill rotWithShape="1">
          <a:blip r:embed="rId12">
            <a:alphaModFix/>
          </a:blip>
          <a:srcRect b="0" l="0" r="0" t="0"/>
          <a:stretch/>
        </p:blipFill>
        <p:spPr>
          <a:xfrm>
            <a:off x="5576949" y="2292269"/>
            <a:ext cx="447000" cy="92100"/>
          </a:xfrm>
          <a:prstGeom prst="rect">
            <a:avLst/>
          </a:prstGeom>
          <a:noFill/>
          <a:ln>
            <a:noFill/>
          </a:ln>
        </p:spPr>
      </p:pic>
      <p:pic>
        <p:nvPicPr>
          <p:cNvPr id="1229" name="Google Shape;1229;p85"/>
          <p:cNvPicPr preferRelativeResize="0"/>
          <p:nvPr/>
        </p:nvPicPr>
        <p:blipFill rotWithShape="1">
          <a:blip r:embed="rId13">
            <a:alphaModFix/>
          </a:blip>
          <a:srcRect b="38334" l="0" r="0" t="37555"/>
          <a:stretch/>
        </p:blipFill>
        <p:spPr>
          <a:xfrm>
            <a:off x="2754135" y="1829214"/>
            <a:ext cx="447000" cy="107700"/>
          </a:xfrm>
          <a:prstGeom prst="rect">
            <a:avLst/>
          </a:prstGeom>
          <a:noFill/>
          <a:ln>
            <a:noFill/>
          </a:ln>
        </p:spPr>
      </p:pic>
      <p:pic>
        <p:nvPicPr>
          <p:cNvPr descr="imgres-3.png" id="1230" name="Google Shape;1230;p85"/>
          <p:cNvPicPr preferRelativeResize="0"/>
          <p:nvPr/>
        </p:nvPicPr>
        <p:blipFill rotWithShape="1">
          <a:blip r:embed="rId14">
            <a:alphaModFix/>
          </a:blip>
          <a:srcRect b="0" l="0" r="0" t="0"/>
          <a:stretch/>
        </p:blipFill>
        <p:spPr>
          <a:xfrm>
            <a:off x="2998063" y="1961594"/>
            <a:ext cx="497100" cy="198900"/>
          </a:xfrm>
          <a:prstGeom prst="rect">
            <a:avLst/>
          </a:prstGeom>
          <a:noFill/>
          <a:ln>
            <a:noFill/>
          </a:ln>
        </p:spPr>
      </p:pic>
      <p:pic>
        <p:nvPicPr>
          <p:cNvPr descr="Cloudsoft Logo.png" id="1231" name="Google Shape;1231;p85"/>
          <p:cNvPicPr preferRelativeResize="0"/>
          <p:nvPr/>
        </p:nvPicPr>
        <p:blipFill rotWithShape="1">
          <a:blip r:embed="rId15">
            <a:alphaModFix/>
          </a:blip>
          <a:srcRect b="0" l="0" r="0" t="0"/>
          <a:stretch/>
        </p:blipFill>
        <p:spPr>
          <a:xfrm>
            <a:off x="2868275" y="3774001"/>
            <a:ext cx="366300" cy="240900"/>
          </a:xfrm>
          <a:prstGeom prst="rect">
            <a:avLst/>
          </a:prstGeom>
          <a:noFill/>
          <a:ln>
            <a:noFill/>
          </a:ln>
        </p:spPr>
      </p:pic>
      <p:pic>
        <p:nvPicPr>
          <p:cNvPr descr="imgres-7.png" id="1232" name="Google Shape;1232;p85"/>
          <p:cNvPicPr preferRelativeResize="0"/>
          <p:nvPr/>
        </p:nvPicPr>
        <p:blipFill rotWithShape="1">
          <a:blip r:embed="rId16">
            <a:alphaModFix/>
          </a:blip>
          <a:srcRect b="0" l="0" r="0" t="0"/>
          <a:stretch/>
        </p:blipFill>
        <p:spPr>
          <a:xfrm>
            <a:off x="1474222" y="2026262"/>
            <a:ext cx="513900" cy="113100"/>
          </a:xfrm>
          <a:prstGeom prst="rect">
            <a:avLst/>
          </a:prstGeom>
          <a:noFill/>
          <a:ln>
            <a:noFill/>
          </a:ln>
        </p:spPr>
      </p:pic>
      <p:pic>
        <p:nvPicPr>
          <p:cNvPr descr="images.png" id="1233" name="Google Shape;1233;p85"/>
          <p:cNvPicPr preferRelativeResize="0"/>
          <p:nvPr/>
        </p:nvPicPr>
        <p:blipFill rotWithShape="1">
          <a:blip r:embed="rId17">
            <a:alphaModFix/>
          </a:blip>
          <a:srcRect b="0" l="0" r="0" t="0"/>
          <a:stretch/>
        </p:blipFill>
        <p:spPr>
          <a:xfrm>
            <a:off x="4698838" y="1447073"/>
            <a:ext cx="392100" cy="133500"/>
          </a:xfrm>
          <a:prstGeom prst="rect">
            <a:avLst/>
          </a:prstGeom>
          <a:noFill/>
          <a:ln>
            <a:noFill/>
          </a:ln>
        </p:spPr>
      </p:pic>
      <p:pic>
        <p:nvPicPr>
          <p:cNvPr id="1234" name="Google Shape;1234;p85"/>
          <p:cNvPicPr preferRelativeResize="0"/>
          <p:nvPr/>
        </p:nvPicPr>
        <p:blipFill rotWithShape="1">
          <a:blip r:embed="rId18">
            <a:alphaModFix/>
          </a:blip>
          <a:srcRect b="0" l="0" r="0" t="0"/>
          <a:stretch/>
        </p:blipFill>
        <p:spPr>
          <a:xfrm>
            <a:off x="5856846" y="2459473"/>
            <a:ext cx="325200" cy="156900"/>
          </a:xfrm>
          <a:prstGeom prst="rect">
            <a:avLst/>
          </a:prstGeom>
          <a:noFill/>
          <a:ln>
            <a:noFill/>
          </a:ln>
        </p:spPr>
      </p:pic>
      <p:pic>
        <p:nvPicPr>
          <p:cNvPr id="1235" name="Google Shape;1235;p85"/>
          <p:cNvPicPr preferRelativeResize="0"/>
          <p:nvPr/>
        </p:nvPicPr>
        <p:blipFill rotWithShape="1">
          <a:blip r:embed="rId19">
            <a:alphaModFix/>
          </a:blip>
          <a:srcRect b="0" l="0" r="0" t="0"/>
          <a:stretch/>
        </p:blipFill>
        <p:spPr>
          <a:xfrm>
            <a:off x="6093264" y="1921761"/>
            <a:ext cx="387300" cy="205800"/>
          </a:xfrm>
          <a:prstGeom prst="rect">
            <a:avLst/>
          </a:prstGeom>
          <a:noFill/>
          <a:ln>
            <a:noFill/>
          </a:ln>
        </p:spPr>
      </p:pic>
      <p:pic>
        <p:nvPicPr>
          <p:cNvPr descr="Datadog Logo.png" id="1236" name="Google Shape;1236;p85"/>
          <p:cNvPicPr preferRelativeResize="0"/>
          <p:nvPr/>
        </p:nvPicPr>
        <p:blipFill rotWithShape="1">
          <a:blip r:embed="rId20">
            <a:alphaModFix/>
          </a:blip>
          <a:srcRect b="0" l="0" r="0" t="0"/>
          <a:stretch/>
        </p:blipFill>
        <p:spPr>
          <a:xfrm>
            <a:off x="2532544" y="3509441"/>
            <a:ext cx="217201" cy="231300"/>
          </a:xfrm>
          <a:prstGeom prst="rect">
            <a:avLst/>
          </a:prstGeom>
          <a:noFill/>
          <a:ln>
            <a:noFill/>
          </a:ln>
        </p:spPr>
      </p:pic>
      <p:pic>
        <p:nvPicPr>
          <p:cNvPr descr="imgres-4.png" id="1237" name="Google Shape;1237;p85"/>
          <p:cNvPicPr preferRelativeResize="0"/>
          <p:nvPr/>
        </p:nvPicPr>
        <p:blipFill rotWithShape="1">
          <a:blip r:embed="rId21">
            <a:alphaModFix/>
          </a:blip>
          <a:srcRect b="0" l="0" r="0" t="0"/>
          <a:stretch/>
        </p:blipFill>
        <p:spPr>
          <a:xfrm>
            <a:off x="3961620" y="1634917"/>
            <a:ext cx="385200" cy="118500"/>
          </a:xfrm>
          <a:prstGeom prst="rect">
            <a:avLst/>
          </a:prstGeom>
          <a:noFill/>
          <a:ln>
            <a:noFill/>
          </a:ln>
        </p:spPr>
      </p:pic>
      <p:pic>
        <p:nvPicPr>
          <p:cNvPr descr="imgres.jpg" id="1238" name="Google Shape;1238;p85"/>
          <p:cNvPicPr preferRelativeResize="0"/>
          <p:nvPr/>
        </p:nvPicPr>
        <p:blipFill rotWithShape="1">
          <a:blip r:embed="rId22">
            <a:alphaModFix/>
          </a:blip>
          <a:srcRect b="0" l="0" r="0" t="0"/>
          <a:stretch/>
        </p:blipFill>
        <p:spPr>
          <a:xfrm>
            <a:off x="6473223" y="2692803"/>
            <a:ext cx="527100" cy="166800"/>
          </a:xfrm>
          <a:prstGeom prst="rect">
            <a:avLst/>
          </a:prstGeom>
          <a:noFill/>
          <a:ln>
            <a:noFill/>
          </a:ln>
        </p:spPr>
      </p:pic>
      <p:pic>
        <p:nvPicPr>
          <p:cNvPr descr="imgres-2.png" id="1239" name="Google Shape;1239;p85"/>
          <p:cNvPicPr preferRelativeResize="0"/>
          <p:nvPr/>
        </p:nvPicPr>
        <p:blipFill rotWithShape="1">
          <a:blip r:embed="rId23">
            <a:alphaModFix/>
          </a:blip>
          <a:srcRect b="0" l="0" r="0" t="0"/>
          <a:stretch/>
        </p:blipFill>
        <p:spPr>
          <a:xfrm>
            <a:off x="3423330" y="3524475"/>
            <a:ext cx="182100" cy="154500"/>
          </a:xfrm>
          <a:prstGeom prst="rect">
            <a:avLst/>
          </a:prstGeom>
          <a:noFill/>
          <a:ln>
            <a:noFill/>
          </a:ln>
        </p:spPr>
      </p:pic>
      <p:pic>
        <p:nvPicPr>
          <p:cNvPr descr="imgres-6.png" id="1240" name="Google Shape;1240;p85"/>
          <p:cNvPicPr preferRelativeResize="0"/>
          <p:nvPr/>
        </p:nvPicPr>
        <p:blipFill rotWithShape="1">
          <a:blip r:embed="rId24">
            <a:alphaModFix/>
          </a:blip>
          <a:srcRect b="0" l="0" r="0" t="0"/>
          <a:stretch/>
        </p:blipFill>
        <p:spPr>
          <a:xfrm>
            <a:off x="2915301" y="2526022"/>
            <a:ext cx="469200" cy="104100"/>
          </a:xfrm>
          <a:prstGeom prst="rect">
            <a:avLst/>
          </a:prstGeom>
          <a:noFill/>
          <a:ln>
            <a:noFill/>
          </a:ln>
        </p:spPr>
      </p:pic>
      <p:pic>
        <p:nvPicPr>
          <p:cNvPr descr="Aerospike_l.png" id="1241" name="Google Shape;1241;p85"/>
          <p:cNvPicPr preferRelativeResize="0"/>
          <p:nvPr/>
        </p:nvPicPr>
        <p:blipFill rotWithShape="1">
          <a:blip r:embed="rId25">
            <a:alphaModFix/>
          </a:blip>
          <a:srcRect b="0" l="0" r="0" t="0"/>
          <a:stretch/>
        </p:blipFill>
        <p:spPr>
          <a:xfrm>
            <a:off x="5696846" y="2126539"/>
            <a:ext cx="477600" cy="90600"/>
          </a:xfrm>
          <a:prstGeom prst="rect">
            <a:avLst/>
          </a:prstGeom>
          <a:noFill/>
          <a:ln>
            <a:noFill/>
          </a:ln>
        </p:spPr>
      </p:pic>
      <p:pic>
        <p:nvPicPr>
          <p:cNvPr descr="imgres-1.png" id="1242" name="Google Shape;1242;p85"/>
          <p:cNvPicPr preferRelativeResize="0"/>
          <p:nvPr/>
        </p:nvPicPr>
        <p:blipFill rotWithShape="1">
          <a:blip r:embed="rId26">
            <a:alphaModFix/>
          </a:blip>
          <a:srcRect b="0" l="0" r="0" t="0"/>
          <a:stretch/>
        </p:blipFill>
        <p:spPr>
          <a:xfrm>
            <a:off x="1276000" y="4151152"/>
            <a:ext cx="556500" cy="128400"/>
          </a:xfrm>
          <a:prstGeom prst="rect">
            <a:avLst/>
          </a:prstGeom>
          <a:noFill/>
          <a:ln>
            <a:noFill/>
          </a:ln>
        </p:spPr>
      </p:pic>
      <p:pic>
        <p:nvPicPr>
          <p:cNvPr descr="imgres-3.png" id="1243" name="Google Shape;1243;p85"/>
          <p:cNvPicPr preferRelativeResize="0"/>
          <p:nvPr/>
        </p:nvPicPr>
        <p:blipFill rotWithShape="1">
          <a:blip r:embed="rId27">
            <a:alphaModFix/>
          </a:blip>
          <a:srcRect b="0" l="0" r="0" t="0"/>
          <a:stretch/>
        </p:blipFill>
        <p:spPr>
          <a:xfrm>
            <a:off x="4555171" y="3964734"/>
            <a:ext cx="709800" cy="183300"/>
          </a:xfrm>
          <a:prstGeom prst="rect">
            <a:avLst/>
          </a:prstGeom>
          <a:noFill/>
          <a:ln>
            <a:noFill/>
          </a:ln>
        </p:spPr>
      </p:pic>
      <p:pic>
        <p:nvPicPr>
          <p:cNvPr descr="imgres.jpg" id="1244" name="Google Shape;1244;p85"/>
          <p:cNvPicPr preferRelativeResize="0"/>
          <p:nvPr/>
        </p:nvPicPr>
        <p:blipFill rotWithShape="1">
          <a:blip r:embed="rId28">
            <a:alphaModFix/>
          </a:blip>
          <a:srcRect b="0" l="0" r="0" t="0"/>
          <a:stretch/>
        </p:blipFill>
        <p:spPr>
          <a:xfrm>
            <a:off x="8186281" y="1155573"/>
            <a:ext cx="207600" cy="207600"/>
          </a:xfrm>
          <a:prstGeom prst="rect">
            <a:avLst/>
          </a:prstGeom>
          <a:noFill/>
          <a:ln>
            <a:noFill/>
          </a:ln>
        </p:spPr>
      </p:pic>
      <p:pic>
        <p:nvPicPr>
          <p:cNvPr descr="imgres-4.png" id="1245" name="Google Shape;1245;p85"/>
          <p:cNvPicPr preferRelativeResize="0"/>
          <p:nvPr/>
        </p:nvPicPr>
        <p:blipFill rotWithShape="1">
          <a:blip r:embed="rId29">
            <a:alphaModFix/>
          </a:blip>
          <a:srcRect b="0" l="0" r="0" t="0"/>
          <a:stretch/>
        </p:blipFill>
        <p:spPr>
          <a:xfrm>
            <a:off x="4038951" y="1902906"/>
            <a:ext cx="483600" cy="220500"/>
          </a:xfrm>
          <a:prstGeom prst="rect">
            <a:avLst/>
          </a:prstGeom>
          <a:noFill/>
          <a:ln>
            <a:noFill/>
          </a:ln>
        </p:spPr>
      </p:pic>
      <p:pic>
        <p:nvPicPr>
          <p:cNvPr descr="search-2.png" id="1246" name="Google Shape;1246;p85"/>
          <p:cNvPicPr preferRelativeResize="0"/>
          <p:nvPr/>
        </p:nvPicPr>
        <p:blipFill rotWithShape="1">
          <a:blip r:embed="rId30">
            <a:alphaModFix/>
          </a:blip>
          <a:srcRect b="0" l="0" r="0" t="0"/>
          <a:stretch/>
        </p:blipFill>
        <p:spPr>
          <a:xfrm>
            <a:off x="7217421" y="1548574"/>
            <a:ext cx="556500" cy="84000"/>
          </a:xfrm>
          <a:prstGeom prst="rect">
            <a:avLst/>
          </a:prstGeom>
          <a:noFill/>
          <a:ln>
            <a:noFill/>
          </a:ln>
        </p:spPr>
      </p:pic>
      <p:pic>
        <p:nvPicPr>
          <p:cNvPr descr="imgres-2.png" id="1247" name="Google Shape;1247;p85"/>
          <p:cNvPicPr preferRelativeResize="0"/>
          <p:nvPr/>
        </p:nvPicPr>
        <p:blipFill rotWithShape="1">
          <a:blip r:embed="rId31">
            <a:alphaModFix/>
          </a:blip>
          <a:srcRect b="0" l="0" r="0" t="0"/>
          <a:stretch/>
        </p:blipFill>
        <p:spPr>
          <a:xfrm>
            <a:off x="6427564" y="1837841"/>
            <a:ext cx="469500" cy="140700"/>
          </a:xfrm>
          <a:prstGeom prst="rect">
            <a:avLst/>
          </a:prstGeom>
          <a:noFill/>
          <a:ln>
            <a:noFill/>
          </a:ln>
        </p:spPr>
      </p:pic>
      <p:pic>
        <p:nvPicPr>
          <p:cNvPr descr="imgres-4.png" id="1248" name="Google Shape;1248;p85"/>
          <p:cNvPicPr preferRelativeResize="0"/>
          <p:nvPr/>
        </p:nvPicPr>
        <p:blipFill rotWithShape="1">
          <a:blip r:embed="rId32">
            <a:alphaModFix/>
          </a:blip>
          <a:srcRect b="0" l="0" r="0" t="0"/>
          <a:stretch/>
        </p:blipFill>
        <p:spPr>
          <a:xfrm>
            <a:off x="5373794" y="2423027"/>
            <a:ext cx="191100" cy="161400"/>
          </a:xfrm>
          <a:prstGeom prst="rect">
            <a:avLst/>
          </a:prstGeom>
          <a:noFill/>
          <a:ln>
            <a:noFill/>
          </a:ln>
        </p:spPr>
      </p:pic>
      <p:pic>
        <p:nvPicPr>
          <p:cNvPr descr="imgres-11.png" id="1249" name="Google Shape;1249;p85"/>
          <p:cNvPicPr preferRelativeResize="0"/>
          <p:nvPr/>
        </p:nvPicPr>
        <p:blipFill rotWithShape="1">
          <a:blip r:embed="rId33">
            <a:alphaModFix/>
          </a:blip>
          <a:srcRect b="0" l="0" r="0" t="0"/>
          <a:stretch/>
        </p:blipFill>
        <p:spPr>
          <a:xfrm>
            <a:off x="2625713" y="2312652"/>
            <a:ext cx="271200" cy="217800"/>
          </a:xfrm>
          <a:prstGeom prst="rect">
            <a:avLst/>
          </a:prstGeom>
          <a:noFill/>
          <a:ln>
            <a:noFill/>
          </a:ln>
        </p:spPr>
      </p:pic>
      <p:pic>
        <p:nvPicPr>
          <p:cNvPr descr="imgres-8.png" id="1250" name="Google Shape;1250;p85"/>
          <p:cNvPicPr preferRelativeResize="0"/>
          <p:nvPr/>
        </p:nvPicPr>
        <p:blipFill rotWithShape="1">
          <a:blip r:embed="rId34">
            <a:alphaModFix/>
          </a:blip>
          <a:srcRect b="0" l="0" r="0" t="0"/>
          <a:stretch/>
        </p:blipFill>
        <p:spPr>
          <a:xfrm>
            <a:off x="6537644" y="3271226"/>
            <a:ext cx="480900" cy="113400"/>
          </a:xfrm>
          <a:prstGeom prst="rect">
            <a:avLst/>
          </a:prstGeom>
          <a:noFill/>
          <a:ln>
            <a:noFill/>
          </a:ln>
        </p:spPr>
      </p:pic>
      <p:pic>
        <p:nvPicPr>
          <p:cNvPr descr="imgres-6.png" id="1251" name="Google Shape;1251;p85"/>
          <p:cNvPicPr preferRelativeResize="0"/>
          <p:nvPr/>
        </p:nvPicPr>
        <p:blipFill rotWithShape="1">
          <a:blip r:embed="rId35">
            <a:alphaModFix/>
          </a:blip>
          <a:srcRect b="0" l="0" r="0" t="0"/>
          <a:stretch/>
        </p:blipFill>
        <p:spPr>
          <a:xfrm>
            <a:off x="4279020" y="3275569"/>
            <a:ext cx="264600" cy="261900"/>
          </a:xfrm>
          <a:prstGeom prst="rect">
            <a:avLst/>
          </a:prstGeom>
          <a:noFill/>
          <a:ln>
            <a:noFill/>
          </a:ln>
        </p:spPr>
      </p:pic>
      <p:pic>
        <p:nvPicPr>
          <p:cNvPr descr="imgres-7.png" id="1252" name="Google Shape;1252;p85"/>
          <p:cNvPicPr preferRelativeResize="0"/>
          <p:nvPr/>
        </p:nvPicPr>
        <p:blipFill rotWithShape="1">
          <a:blip r:embed="rId36">
            <a:alphaModFix/>
          </a:blip>
          <a:srcRect b="0" l="0" r="0" t="0"/>
          <a:stretch/>
        </p:blipFill>
        <p:spPr>
          <a:xfrm>
            <a:off x="4039125" y="3771974"/>
            <a:ext cx="451200" cy="115500"/>
          </a:xfrm>
          <a:prstGeom prst="rect">
            <a:avLst/>
          </a:prstGeom>
          <a:noFill/>
          <a:ln>
            <a:noFill/>
          </a:ln>
        </p:spPr>
      </p:pic>
      <p:pic>
        <p:nvPicPr>
          <p:cNvPr descr="imgres-17.png" id="1253" name="Google Shape;1253;p85"/>
          <p:cNvPicPr preferRelativeResize="0"/>
          <p:nvPr/>
        </p:nvPicPr>
        <p:blipFill rotWithShape="1">
          <a:blip r:embed="rId37">
            <a:alphaModFix/>
          </a:blip>
          <a:srcRect b="0" l="0" r="0" t="0"/>
          <a:stretch/>
        </p:blipFill>
        <p:spPr>
          <a:xfrm>
            <a:off x="870943" y="1837463"/>
            <a:ext cx="186900" cy="167100"/>
          </a:xfrm>
          <a:prstGeom prst="rect">
            <a:avLst/>
          </a:prstGeom>
          <a:noFill/>
          <a:ln>
            <a:noFill/>
          </a:ln>
        </p:spPr>
      </p:pic>
      <p:pic>
        <p:nvPicPr>
          <p:cNvPr descr="icon_knowtify_cf@2x.png" id="1254" name="Google Shape;1254;p85"/>
          <p:cNvPicPr preferRelativeResize="0"/>
          <p:nvPr/>
        </p:nvPicPr>
        <p:blipFill rotWithShape="1">
          <a:blip r:embed="rId3">
            <a:alphaModFix/>
          </a:blip>
          <a:srcRect b="0" l="0" r="0" t="0"/>
          <a:stretch/>
        </p:blipFill>
        <p:spPr>
          <a:xfrm>
            <a:off x="2625728" y="2662506"/>
            <a:ext cx="193800" cy="240900"/>
          </a:xfrm>
          <a:prstGeom prst="rect">
            <a:avLst/>
          </a:prstGeom>
          <a:noFill/>
          <a:ln>
            <a:noFill/>
          </a:ln>
        </p:spPr>
      </p:pic>
      <p:pic>
        <p:nvPicPr>
          <p:cNvPr descr="imgres-7.png" id="1255" name="Google Shape;1255;p85"/>
          <p:cNvPicPr preferRelativeResize="0"/>
          <p:nvPr/>
        </p:nvPicPr>
        <p:blipFill rotWithShape="1">
          <a:blip r:embed="rId36">
            <a:alphaModFix/>
          </a:blip>
          <a:srcRect b="0" l="0" r="0" t="0"/>
          <a:stretch/>
        </p:blipFill>
        <p:spPr>
          <a:xfrm>
            <a:off x="3230852" y="3968006"/>
            <a:ext cx="451200" cy="115500"/>
          </a:xfrm>
          <a:prstGeom prst="rect">
            <a:avLst/>
          </a:prstGeom>
          <a:noFill/>
          <a:ln>
            <a:noFill/>
          </a:ln>
        </p:spPr>
      </p:pic>
      <p:pic>
        <p:nvPicPr>
          <p:cNvPr descr="images-2.jpg" id="1256" name="Google Shape;1256;p85"/>
          <p:cNvPicPr preferRelativeResize="0"/>
          <p:nvPr/>
        </p:nvPicPr>
        <p:blipFill rotWithShape="1">
          <a:blip r:embed="rId38">
            <a:alphaModFix/>
          </a:blip>
          <a:srcRect b="0" l="0" r="0" t="0"/>
          <a:stretch/>
        </p:blipFill>
        <p:spPr>
          <a:xfrm>
            <a:off x="2886347" y="4313151"/>
            <a:ext cx="527100" cy="179700"/>
          </a:xfrm>
          <a:prstGeom prst="rect">
            <a:avLst/>
          </a:prstGeom>
          <a:noFill/>
          <a:ln>
            <a:noFill/>
          </a:ln>
        </p:spPr>
      </p:pic>
      <p:pic>
        <p:nvPicPr>
          <p:cNvPr descr="imgres-1.jpg" id="1257" name="Google Shape;1257;p85"/>
          <p:cNvPicPr preferRelativeResize="0"/>
          <p:nvPr/>
        </p:nvPicPr>
        <p:blipFill rotWithShape="1">
          <a:blip r:embed="rId39">
            <a:alphaModFix/>
          </a:blip>
          <a:srcRect b="0" l="0" r="0" t="0"/>
          <a:stretch/>
        </p:blipFill>
        <p:spPr>
          <a:xfrm>
            <a:off x="2572925" y="3035442"/>
            <a:ext cx="376800" cy="213000"/>
          </a:xfrm>
          <a:prstGeom prst="rect">
            <a:avLst/>
          </a:prstGeom>
          <a:noFill/>
          <a:ln>
            <a:noFill/>
          </a:ln>
        </p:spPr>
      </p:pic>
      <p:pic>
        <p:nvPicPr>
          <p:cNvPr descr="imgres-7.png" id="1258" name="Google Shape;1258;p85"/>
          <p:cNvPicPr preferRelativeResize="0"/>
          <p:nvPr/>
        </p:nvPicPr>
        <p:blipFill rotWithShape="1">
          <a:blip r:embed="rId36">
            <a:alphaModFix/>
          </a:blip>
          <a:srcRect b="0" l="0" r="0" t="0"/>
          <a:stretch/>
        </p:blipFill>
        <p:spPr>
          <a:xfrm>
            <a:off x="3010248" y="2952829"/>
            <a:ext cx="554700" cy="141900"/>
          </a:xfrm>
          <a:prstGeom prst="rect">
            <a:avLst/>
          </a:prstGeom>
          <a:noFill/>
          <a:ln>
            <a:noFill/>
          </a:ln>
        </p:spPr>
      </p:pic>
      <p:pic>
        <p:nvPicPr>
          <p:cNvPr descr="imgres-24.png" id="1259" name="Google Shape;1259;p85"/>
          <p:cNvPicPr preferRelativeResize="0"/>
          <p:nvPr/>
        </p:nvPicPr>
        <p:blipFill rotWithShape="1">
          <a:blip r:embed="rId40">
            <a:alphaModFix/>
          </a:blip>
          <a:srcRect b="0" l="0" r="0" t="0"/>
          <a:stretch/>
        </p:blipFill>
        <p:spPr>
          <a:xfrm>
            <a:off x="3468620" y="2870571"/>
            <a:ext cx="464100" cy="104700"/>
          </a:xfrm>
          <a:prstGeom prst="rect">
            <a:avLst/>
          </a:prstGeom>
          <a:noFill/>
          <a:ln>
            <a:noFill/>
          </a:ln>
        </p:spPr>
      </p:pic>
      <p:pic>
        <p:nvPicPr>
          <p:cNvPr descr="imgres-23.png" id="1260" name="Google Shape;1260;p85"/>
          <p:cNvPicPr preferRelativeResize="0"/>
          <p:nvPr/>
        </p:nvPicPr>
        <p:blipFill rotWithShape="1">
          <a:blip r:embed="rId41">
            <a:alphaModFix/>
          </a:blip>
          <a:srcRect b="0" l="0" r="0" t="0"/>
          <a:stretch/>
        </p:blipFill>
        <p:spPr>
          <a:xfrm>
            <a:off x="1779571" y="3250228"/>
            <a:ext cx="367500" cy="157800"/>
          </a:xfrm>
          <a:prstGeom prst="rect">
            <a:avLst/>
          </a:prstGeom>
          <a:noFill/>
          <a:ln>
            <a:noFill/>
          </a:ln>
        </p:spPr>
      </p:pic>
      <p:pic>
        <p:nvPicPr>
          <p:cNvPr descr="openstack-logo512.png" id="1261" name="Google Shape;1261;p85"/>
          <p:cNvPicPr preferRelativeResize="0"/>
          <p:nvPr/>
        </p:nvPicPr>
        <p:blipFill rotWithShape="1">
          <a:blip r:embed="rId42">
            <a:alphaModFix/>
          </a:blip>
          <a:srcRect b="0" l="0" r="0" t="0"/>
          <a:stretch/>
        </p:blipFill>
        <p:spPr>
          <a:xfrm>
            <a:off x="2207603" y="3090376"/>
            <a:ext cx="304800" cy="304800"/>
          </a:xfrm>
          <a:prstGeom prst="rect">
            <a:avLst/>
          </a:prstGeom>
          <a:noFill/>
          <a:ln>
            <a:noFill/>
          </a:ln>
        </p:spPr>
      </p:pic>
      <p:pic>
        <p:nvPicPr>
          <p:cNvPr id="1262" name="Google Shape;1262;p85"/>
          <p:cNvPicPr preferRelativeResize="0"/>
          <p:nvPr/>
        </p:nvPicPr>
        <p:blipFill rotWithShape="1">
          <a:blip r:embed="rId43">
            <a:alphaModFix/>
          </a:blip>
          <a:srcRect b="0" l="0" r="0" t="0"/>
          <a:stretch/>
        </p:blipFill>
        <p:spPr>
          <a:xfrm>
            <a:off x="2139854" y="2240837"/>
            <a:ext cx="341100" cy="111900"/>
          </a:xfrm>
          <a:prstGeom prst="rect">
            <a:avLst/>
          </a:prstGeom>
          <a:noFill/>
          <a:ln>
            <a:noFill/>
          </a:ln>
        </p:spPr>
      </p:pic>
      <p:pic>
        <p:nvPicPr>
          <p:cNvPr id="1263" name="Google Shape;1263;p85"/>
          <p:cNvPicPr preferRelativeResize="0"/>
          <p:nvPr/>
        </p:nvPicPr>
        <p:blipFill rotWithShape="1">
          <a:blip r:embed="rId44">
            <a:alphaModFix/>
          </a:blip>
          <a:srcRect b="0" l="0" r="0" t="0"/>
          <a:stretch/>
        </p:blipFill>
        <p:spPr>
          <a:xfrm>
            <a:off x="1828344" y="3883826"/>
            <a:ext cx="186900" cy="186900"/>
          </a:xfrm>
          <a:prstGeom prst="rect">
            <a:avLst/>
          </a:prstGeom>
          <a:noFill/>
          <a:ln>
            <a:noFill/>
          </a:ln>
        </p:spPr>
      </p:pic>
      <p:pic>
        <p:nvPicPr>
          <p:cNvPr descr="contrast_security_logo.jpg" id="1264" name="Google Shape;1264;p85"/>
          <p:cNvPicPr preferRelativeResize="0"/>
          <p:nvPr/>
        </p:nvPicPr>
        <p:blipFill rotWithShape="1">
          <a:blip r:embed="rId45">
            <a:alphaModFix/>
          </a:blip>
          <a:srcRect b="0" l="0" r="0" t="0"/>
          <a:stretch/>
        </p:blipFill>
        <p:spPr>
          <a:xfrm>
            <a:off x="1749597" y="2208404"/>
            <a:ext cx="344400" cy="100500"/>
          </a:xfrm>
          <a:prstGeom prst="rect">
            <a:avLst/>
          </a:prstGeom>
          <a:noFill/>
          <a:ln>
            <a:noFill/>
          </a:ln>
        </p:spPr>
      </p:pic>
      <p:pic>
        <p:nvPicPr>
          <p:cNvPr descr="icon_azure@2x.png" id="1265" name="Google Shape;1265;p85"/>
          <p:cNvPicPr preferRelativeResize="0"/>
          <p:nvPr/>
        </p:nvPicPr>
        <p:blipFill rotWithShape="1">
          <a:blip r:embed="rId46">
            <a:alphaModFix/>
          </a:blip>
          <a:srcRect b="0" l="0" r="0" t="0"/>
          <a:stretch/>
        </p:blipFill>
        <p:spPr>
          <a:xfrm>
            <a:off x="2219716" y="3711100"/>
            <a:ext cx="244800" cy="244800"/>
          </a:xfrm>
          <a:prstGeom prst="rect">
            <a:avLst/>
          </a:prstGeom>
          <a:noFill/>
          <a:ln>
            <a:noFill/>
          </a:ln>
        </p:spPr>
      </p:pic>
      <p:pic>
        <p:nvPicPr>
          <p:cNvPr descr="icon_dell_emc@2x.png" id="1266" name="Google Shape;1266;p85"/>
          <p:cNvPicPr preferRelativeResize="0"/>
          <p:nvPr/>
        </p:nvPicPr>
        <p:blipFill rotWithShape="1">
          <a:blip r:embed="rId47">
            <a:alphaModFix/>
          </a:blip>
          <a:srcRect b="0" l="0" r="0" t="0"/>
          <a:stretch/>
        </p:blipFill>
        <p:spPr>
          <a:xfrm>
            <a:off x="6097013" y="1643070"/>
            <a:ext cx="179700" cy="179700"/>
          </a:xfrm>
          <a:prstGeom prst="rect">
            <a:avLst/>
          </a:prstGeom>
          <a:noFill/>
          <a:ln>
            <a:noFill/>
          </a:ln>
        </p:spPr>
      </p:pic>
      <p:pic>
        <p:nvPicPr>
          <p:cNvPr descr="icon_hazelcast_white_v2@2x.png" id="1267" name="Google Shape;1267;p85"/>
          <p:cNvPicPr preferRelativeResize="0"/>
          <p:nvPr/>
        </p:nvPicPr>
        <p:blipFill rotWithShape="1">
          <a:blip r:embed="rId48">
            <a:alphaModFix/>
          </a:blip>
          <a:srcRect b="0" l="0" r="0" t="0"/>
          <a:stretch/>
        </p:blipFill>
        <p:spPr>
          <a:xfrm>
            <a:off x="6899682" y="1601418"/>
            <a:ext cx="321600" cy="321600"/>
          </a:xfrm>
          <a:prstGeom prst="rect">
            <a:avLst/>
          </a:prstGeom>
          <a:noFill/>
          <a:ln>
            <a:noFill/>
          </a:ln>
        </p:spPr>
      </p:pic>
      <p:pic>
        <p:nvPicPr>
          <p:cNvPr descr="icon_honeycomb@2x.png" id="1268" name="Google Shape;1268;p85"/>
          <p:cNvPicPr preferRelativeResize="0"/>
          <p:nvPr/>
        </p:nvPicPr>
        <p:blipFill rotWithShape="1">
          <a:blip r:embed="rId49">
            <a:alphaModFix/>
          </a:blip>
          <a:srcRect b="0" l="0" r="0" t="0"/>
          <a:stretch/>
        </p:blipFill>
        <p:spPr>
          <a:xfrm>
            <a:off x="2584990" y="1567443"/>
            <a:ext cx="226800" cy="226800"/>
          </a:xfrm>
          <a:prstGeom prst="rect">
            <a:avLst/>
          </a:prstGeom>
          <a:noFill/>
          <a:ln>
            <a:noFill/>
          </a:ln>
        </p:spPr>
      </p:pic>
      <p:pic>
        <p:nvPicPr>
          <p:cNvPr descr="icon_mulesoft@2x.png" id="1269" name="Google Shape;1269;p85"/>
          <p:cNvPicPr preferRelativeResize="0"/>
          <p:nvPr/>
        </p:nvPicPr>
        <p:blipFill rotWithShape="1">
          <a:blip r:embed="rId50">
            <a:alphaModFix/>
          </a:blip>
          <a:srcRect b="0" l="0" r="0" t="0"/>
          <a:stretch/>
        </p:blipFill>
        <p:spPr>
          <a:xfrm>
            <a:off x="3527847" y="1867149"/>
            <a:ext cx="325200" cy="325200"/>
          </a:xfrm>
          <a:prstGeom prst="rect">
            <a:avLst/>
          </a:prstGeom>
          <a:noFill/>
          <a:ln>
            <a:noFill/>
          </a:ln>
        </p:spPr>
      </p:pic>
      <p:pic>
        <p:nvPicPr>
          <p:cNvPr descr="icon_redislabs_v2@2x.png" id="1270" name="Google Shape;1270;p85"/>
          <p:cNvPicPr preferRelativeResize="0"/>
          <p:nvPr/>
        </p:nvPicPr>
        <p:blipFill rotWithShape="1">
          <a:blip r:embed="rId51">
            <a:alphaModFix/>
          </a:blip>
          <a:srcRect b="0" l="0" r="0" t="0"/>
          <a:stretch/>
        </p:blipFill>
        <p:spPr>
          <a:xfrm>
            <a:off x="5130301" y="2530297"/>
            <a:ext cx="142800" cy="142800"/>
          </a:xfrm>
          <a:prstGeom prst="rect">
            <a:avLst/>
          </a:prstGeom>
          <a:noFill/>
          <a:ln>
            <a:noFill/>
          </a:ln>
        </p:spPr>
      </p:pic>
      <p:pic>
        <p:nvPicPr>
          <p:cNvPr descr="icon_signal-sciences@2x.png" id="1271" name="Google Shape;1271;p85"/>
          <p:cNvPicPr preferRelativeResize="0"/>
          <p:nvPr/>
        </p:nvPicPr>
        <p:blipFill rotWithShape="1">
          <a:blip r:embed="rId52">
            <a:alphaModFix/>
          </a:blip>
          <a:srcRect b="0" l="0" r="0" t="0"/>
          <a:stretch/>
        </p:blipFill>
        <p:spPr>
          <a:xfrm>
            <a:off x="1159212" y="1953983"/>
            <a:ext cx="267300" cy="267300"/>
          </a:xfrm>
          <a:prstGeom prst="rect">
            <a:avLst/>
          </a:prstGeom>
          <a:noFill/>
          <a:ln>
            <a:noFill/>
          </a:ln>
        </p:spPr>
      </p:pic>
      <p:pic>
        <p:nvPicPr>
          <p:cNvPr descr="icon_sw_shield@2x.png" id="1272" name="Google Shape;1272;p85"/>
          <p:cNvPicPr preferRelativeResize="0"/>
          <p:nvPr/>
        </p:nvPicPr>
        <p:blipFill rotWithShape="1">
          <a:blip r:embed="rId53">
            <a:alphaModFix/>
          </a:blip>
          <a:srcRect b="0" l="0" r="0" t="0"/>
          <a:stretch/>
        </p:blipFill>
        <p:spPr>
          <a:xfrm>
            <a:off x="2417648" y="4132826"/>
            <a:ext cx="267300" cy="267300"/>
          </a:xfrm>
          <a:prstGeom prst="rect">
            <a:avLst/>
          </a:prstGeom>
          <a:noFill/>
          <a:ln>
            <a:noFill/>
          </a:ln>
        </p:spPr>
      </p:pic>
      <p:pic>
        <p:nvPicPr>
          <p:cNvPr descr="altoros.png" id="1273" name="Google Shape;1273;p85"/>
          <p:cNvPicPr preferRelativeResize="0"/>
          <p:nvPr/>
        </p:nvPicPr>
        <p:blipFill rotWithShape="1">
          <a:blip r:embed="rId54">
            <a:alphaModFix/>
          </a:blip>
          <a:srcRect b="0" l="0" r="0" t="0"/>
          <a:stretch/>
        </p:blipFill>
        <p:spPr>
          <a:xfrm>
            <a:off x="2489565" y="3959598"/>
            <a:ext cx="527100" cy="134700"/>
          </a:xfrm>
          <a:prstGeom prst="rect">
            <a:avLst/>
          </a:prstGeom>
          <a:noFill/>
          <a:ln>
            <a:noFill/>
          </a:ln>
        </p:spPr>
      </p:pic>
      <p:pic>
        <p:nvPicPr>
          <p:cNvPr descr="anynines.png" id="1274" name="Google Shape;1274;p85"/>
          <p:cNvPicPr preferRelativeResize="0"/>
          <p:nvPr/>
        </p:nvPicPr>
        <p:blipFill rotWithShape="1">
          <a:blip r:embed="rId55">
            <a:alphaModFix/>
          </a:blip>
          <a:srcRect b="0" l="0" r="0" t="0"/>
          <a:stretch/>
        </p:blipFill>
        <p:spPr>
          <a:xfrm>
            <a:off x="1824039" y="4372603"/>
            <a:ext cx="776400" cy="199800"/>
          </a:xfrm>
          <a:prstGeom prst="rect">
            <a:avLst/>
          </a:prstGeom>
          <a:noFill/>
          <a:ln>
            <a:noFill/>
          </a:ln>
        </p:spPr>
      </p:pic>
      <p:sp>
        <p:nvSpPr>
          <p:cNvPr id="1275" name="Google Shape;1275;p85"/>
          <p:cNvSpPr/>
          <p:nvPr/>
        </p:nvSpPr>
        <p:spPr>
          <a:xfrm>
            <a:off x="101226" y="3395807"/>
            <a:ext cx="14835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050"/>
              <a:buFont typeface="Arial"/>
              <a:buNone/>
            </a:pPr>
            <a:r>
              <a:rPr b="0" i="0" lang="en" sz="1050" u="none" cap="none" strike="noStrike">
                <a:solidFill>
                  <a:srgbClr val="434343"/>
                </a:solidFill>
                <a:latin typeface="Proxima Nova"/>
                <a:ea typeface="Proxima Nova"/>
                <a:cs typeface="Proxima Nova"/>
                <a:sym typeface="Proxima Nova"/>
              </a:rPr>
              <a:t>IaaS </a:t>
            </a:r>
            <a:endParaRPr b="0" i="0" sz="1050" u="none" cap="none" strike="noStrike">
              <a:solidFill>
                <a:srgbClr val="434343"/>
              </a:solidFill>
              <a:latin typeface="Proxima Nova"/>
              <a:ea typeface="Proxima Nova"/>
              <a:cs typeface="Proxima Nova"/>
              <a:sym typeface="Proxima Nova"/>
            </a:endParaRPr>
          </a:p>
        </p:txBody>
      </p:sp>
      <p:grpSp>
        <p:nvGrpSpPr>
          <p:cNvPr id="1276" name="Google Shape;1276;p85"/>
          <p:cNvGrpSpPr/>
          <p:nvPr/>
        </p:nvGrpSpPr>
        <p:grpSpPr>
          <a:xfrm>
            <a:off x="4321975" y="2600080"/>
            <a:ext cx="495300" cy="422400"/>
            <a:chOff x="3911600" y="2600324"/>
            <a:chExt cx="495300" cy="422400"/>
          </a:xfrm>
        </p:grpSpPr>
        <p:sp>
          <p:nvSpPr>
            <p:cNvPr id="1277" name="Google Shape;1277;p85"/>
            <p:cNvSpPr/>
            <p:nvPr/>
          </p:nvSpPr>
          <p:spPr>
            <a:xfrm>
              <a:off x="3911600" y="2600324"/>
              <a:ext cx="495300" cy="422400"/>
            </a:xfrm>
            <a:prstGeom prst="ellipse">
              <a:avLst/>
            </a:prstGeom>
            <a:solidFill>
              <a:schemeClr val="accent1"/>
            </a:solidFill>
            <a:ln>
              <a:noFill/>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PivotalCloudFoundry-CloudRings-OnDark.png" id="1278" name="Google Shape;1278;p85"/>
            <p:cNvPicPr preferRelativeResize="0"/>
            <p:nvPr/>
          </p:nvPicPr>
          <p:blipFill rotWithShape="1">
            <a:blip r:embed="rId56">
              <a:alphaModFix/>
            </a:blip>
            <a:srcRect b="0" l="0" r="0" t="0"/>
            <a:stretch/>
          </p:blipFill>
          <p:spPr>
            <a:xfrm>
              <a:off x="3984650" y="2678017"/>
              <a:ext cx="402900" cy="267900"/>
            </a:xfrm>
            <a:prstGeom prst="rect">
              <a:avLst/>
            </a:prstGeom>
            <a:noFill/>
            <a:ln>
              <a:noFill/>
            </a:ln>
          </p:spPr>
        </p:pic>
      </p:grpSp>
      <p:pic>
        <p:nvPicPr>
          <p:cNvPr descr="download.jpg" id="1279" name="Google Shape;1279;p85"/>
          <p:cNvPicPr preferRelativeResize="0"/>
          <p:nvPr/>
        </p:nvPicPr>
        <p:blipFill rotWithShape="1">
          <a:blip r:embed="rId57">
            <a:alphaModFix/>
          </a:blip>
          <a:srcRect b="0" l="0" r="0" t="0"/>
          <a:stretch/>
        </p:blipFill>
        <p:spPr>
          <a:xfrm>
            <a:off x="4887974" y="2113736"/>
            <a:ext cx="288300" cy="149100"/>
          </a:xfrm>
          <a:prstGeom prst="rect">
            <a:avLst/>
          </a:prstGeom>
          <a:noFill/>
          <a:ln>
            <a:noFill/>
          </a:ln>
        </p:spPr>
      </p:pic>
      <p:pic>
        <p:nvPicPr>
          <p:cNvPr descr="download-8.png" id="1280" name="Google Shape;1280;p85"/>
          <p:cNvPicPr preferRelativeResize="0"/>
          <p:nvPr/>
        </p:nvPicPr>
        <p:blipFill rotWithShape="1">
          <a:blip r:embed="rId58">
            <a:alphaModFix/>
          </a:blip>
          <a:srcRect b="0" l="0" r="0" t="0"/>
          <a:stretch/>
        </p:blipFill>
        <p:spPr>
          <a:xfrm>
            <a:off x="5158875" y="1769696"/>
            <a:ext cx="207000" cy="207000"/>
          </a:xfrm>
          <a:prstGeom prst="rect">
            <a:avLst/>
          </a:prstGeom>
          <a:noFill/>
          <a:ln>
            <a:noFill/>
          </a:ln>
        </p:spPr>
      </p:pic>
      <p:pic>
        <p:nvPicPr>
          <p:cNvPr descr="download-14.png" id="1281" name="Google Shape;1281;p85"/>
          <p:cNvPicPr preferRelativeResize="0"/>
          <p:nvPr/>
        </p:nvPicPr>
        <p:blipFill rotWithShape="1">
          <a:blip r:embed="rId59">
            <a:alphaModFix/>
          </a:blip>
          <a:srcRect b="0" l="0" r="0" t="0"/>
          <a:stretch/>
        </p:blipFill>
        <p:spPr>
          <a:xfrm>
            <a:off x="5788059" y="1747812"/>
            <a:ext cx="171300" cy="216000"/>
          </a:xfrm>
          <a:prstGeom prst="rect">
            <a:avLst/>
          </a:prstGeom>
          <a:noFill/>
          <a:ln>
            <a:noFill/>
          </a:ln>
        </p:spPr>
      </p:pic>
      <p:pic>
        <p:nvPicPr>
          <p:cNvPr descr="download-18.png" id="1282" name="Google Shape;1282;p85"/>
          <p:cNvPicPr preferRelativeResize="0"/>
          <p:nvPr/>
        </p:nvPicPr>
        <p:blipFill rotWithShape="1">
          <a:blip r:embed="rId60">
            <a:alphaModFix/>
          </a:blip>
          <a:srcRect b="0" l="0" r="0" t="0"/>
          <a:stretch/>
        </p:blipFill>
        <p:spPr>
          <a:xfrm>
            <a:off x="4907471" y="3685398"/>
            <a:ext cx="709800" cy="134400"/>
          </a:xfrm>
          <a:prstGeom prst="rect">
            <a:avLst/>
          </a:prstGeom>
          <a:noFill/>
          <a:ln>
            <a:noFill/>
          </a:ln>
        </p:spPr>
      </p:pic>
      <p:pic>
        <p:nvPicPr>
          <p:cNvPr descr="search-2.png" id="1283" name="Google Shape;1283;p85"/>
          <p:cNvPicPr preferRelativeResize="0"/>
          <p:nvPr/>
        </p:nvPicPr>
        <p:blipFill rotWithShape="1">
          <a:blip r:embed="rId30">
            <a:alphaModFix/>
          </a:blip>
          <a:srcRect b="0" l="0" r="0" t="0"/>
          <a:stretch/>
        </p:blipFill>
        <p:spPr>
          <a:xfrm>
            <a:off x="1159201" y="3420790"/>
            <a:ext cx="556500" cy="84000"/>
          </a:xfrm>
          <a:prstGeom prst="rect">
            <a:avLst/>
          </a:prstGeom>
          <a:noFill/>
          <a:ln>
            <a:noFill/>
          </a:ln>
        </p:spPr>
      </p:pic>
      <p:pic>
        <p:nvPicPr>
          <p:cNvPr id="1284" name="Google Shape;1284;p85"/>
          <p:cNvPicPr preferRelativeResize="0"/>
          <p:nvPr/>
        </p:nvPicPr>
        <p:blipFill rotWithShape="1">
          <a:blip r:embed="rId61">
            <a:alphaModFix/>
          </a:blip>
          <a:srcRect b="0" l="0" r="0" t="0"/>
          <a:stretch/>
        </p:blipFill>
        <p:spPr>
          <a:xfrm>
            <a:off x="3523525" y="1302654"/>
            <a:ext cx="776399" cy="123571"/>
          </a:xfrm>
          <a:prstGeom prst="rect">
            <a:avLst/>
          </a:prstGeom>
          <a:noFill/>
          <a:ln>
            <a:noFill/>
          </a:ln>
        </p:spPr>
      </p:pic>
      <p:pic>
        <p:nvPicPr>
          <p:cNvPr id="1285" name="Google Shape;1285;p85"/>
          <p:cNvPicPr preferRelativeResize="0"/>
          <p:nvPr/>
        </p:nvPicPr>
        <p:blipFill rotWithShape="1">
          <a:blip r:embed="rId62">
            <a:alphaModFix/>
          </a:blip>
          <a:srcRect b="0" l="0" r="0" t="0"/>
          <a:stretch/>
        </p:blipFill>
        <p:spPr>
          <a:xfrm>
            <a:off x="5533455" y="2893059"/>
            <a:ext cx="967799" cy="515651"/>
          </a:xfrm>
          <a:prstGeom prst="rect">
            <a:avLst/>
          </a:prstGeom>
          <a:noFill/>
          <a:ln>
            <a:noFill/>
          </a:ln>
        </p:spPr>
      </p:pic>
      <p:pic>
        <p:nvPicPr>
          <p:cNvPr id="1286" name="Google Shape;1286;p85"/>
          <p:cNvPicPr preferRelativeResize="0"/>
          <p:nvPr/>
        </p:nvPicPr>
        <p:blipFill rotWithShape="1">
          <a:blip r:embed="rId63">
            <a:alphaModFix/>
          </a:blip>
          <a:srcRect b="0" l="0" r="0" t="0"/>
          <a:stretch/>
        </p:blipFill>
        <p:spPr>
          <a:xfrm>
            <a:off x="5102488" y="3155420"/>
            <a:ext cx="709800" cy="385064"/>
          </a:xfrm>
          <a:prstGeom prst="rect">
            <a:avLst/>
          </a:prstGeom>
          <a:noFill/>
          <a:ln>
            <a:noFill/>
          </a:ln>
        </p:spPr>
      </p:pic>
      <p:pic>
        <p:nvPicPr>
          <p:cNvPr id="1287" name="Google Shape;1287;p85"/>
          <p:cNvPicPr preferRelativeResize="0"/>
          <p:nvPr/>
        </p:nvPicPr>
        <p:blipFill rotWithShape="1">
          <a:blip r:embed="rId64">
            <a:alphaModFix/>
          </a:blip>
          <a:srcRect b="0" l="0" r="0" t="0"/>
          <a:stretch/>
        </p:blipFill>
        <p:spPr>
          <a:xfrm>
            <a:off x="7614450" y="1282700"/>
            <a:ext cx="709800" cy="233713"/>
          </a:xfrm>
          <a:prstGeom prst="rect">
            <a:avLst/>
          </a:prstGeom>
          <a:noFill/>
          <a:ln>
            <a:noFill/>
          </a:ln>
        </p:spPr>
      </p:pic>
      <p:pic>
        <p:nvPicPr>
          <p:cNvPr id="1288" name="Google Shape;1288;p85"/>
          <p:cNvPicPr preferRelativeResize="0"/>
          <p:nvPr/>
        </p:nvPicPr>
        <p:blipFill rotWithShape="1">
          <a:blip r:embed="rId65">
            <a:alphaModFix/>
          </a:blip>
          <a:srcRect b="0" l="0" r="0" t="0"/>
          <a:stretch/>
        </p:blipFill>
        <p:spPr>
          <a:xfrm>
            <a:off x="6365100" y="3784675"/>
            <a:ext cx="385200" cy="385200"/>
          </a:xfrm>
          <a:prstGeom prst="rect">
            <a:avLst/>
          </a:prstGeom>
          <a:noFill/>
          <a:ln>
            <a:noFill/>
          </a:ln>
        </p:spPr>
      </p:pic>
      <p:pic>
        <p:nvPicPr>
          <p:cNvPr id="1289" name="Google Shape;1289;p85"/>
          <p:cNvPicPr preferRelativeResize="0"/>
          <p:nvPr/>
        </p:nvPicPr>
        <p:blipFill rotWithShape="1">
          <a:blip r:embed="rId66">
            <a:alphaModFix/>
          </a:blip>
          <a:srcRect b="0" l="0" r="0" t="0"/>
          <a:stretch/>
        </p:blipFill>
        <p:spPr>
          <a:xfrm>
            <a:off x="4046400" y="4023340"/>
            <a:ext cx="267300" cy="268357"/>
          </a:xfrm>
          <a:prstGeom prst="rect">
            <a:avLst/>
          </a:prstGeom>
          <a:noFill/>
          <a:ln>
            <a:noFill/>
          </a:ln>
        </p:spPr>
      </p:pic>
      <p:pic>
        <p:nvPicPr>
          <p:cNvPr id="1290" name="Google Shape;1290;p85"/>
          <p:cNvPicPr preferRelativeResize="0"/>
          <p:nvPr/>
        </p:nvPicPr>
        <p:blipFill rotWithShape="1">
          <a:blip r:embed="rId67">
            <a:alphaModFix/>
          </a:blip>
          <a:srcRect b="0" l="0" r="0" t="0"/>
          <a:stretch/>
        </p:blipFill>
        <p:spPr>
          <a:xfrm>
            <a:off x="1618850" y="2628088"/>
            <a:ext cx="854400" cy="186900"/>
          </a:xfrm>
          <a:prstGeom prst="rect">
            <a:avLst/>
          </a:prstGeom>
          <a:noFill/>
          <a:ln>
            <a:noFill/>
          </a:ln>
        </p:spPr>
      </p:pic>
      <p:pic>
        <p:nvPicPr>
          <p:cNvPr id="1291" name="Google Shape;1291;p85"/>
          <p:cNvPicPr preferRelativeResize="0"/>
          <p:nvPr/>
        </p:nvPicPr>
        <p:blipFill rotWithShape="1">
          <a:blip r:embed="rId68">
            <a:alphaModFix/>
          </a:blip>
          <a:srcRect b="0" l="0" r="0" t="0"/>
          <a:stretch/>
        </p:blipFill>
        <p:spPr>
          <a:xfrm>
            <a:off x="2138200" y="1371425"/>
            <a:ext cx="344400" cy="34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1295" name="Shape 1295"/>
        <p:cNvGrpSpPr/>
        <p:nvPr/>
      </p:nvGrpSpPr>
      <p:grpSpPr>
        <a:xfrm>
          <a:off x="0" y="0"/>
          <a:ext cx="0" cy="0"/>
          <a:chOff x="0" y="0"/>
          <a:chExt cx="0" cy="0"/>
        </a:xfrm>
      </p:grpSpPr>
      <p:sp>
        <p:nvSpPr>
          <p:cNvPr id="1296" name="Google Shape;1296;p86"/>
          <p:cNvSpPr/>
          <p:nvPr/>
        </p:nvSpPr>
        <p:spPr>
          <a:xfrm>
            <a:off x="271650" y="832925"/>
            <a:ext cx="8609700" cy="3784500"/>
          </a:xfrm>
          <a:prstGeom prst="roundRect">
            <a:avLst>
              <a:gd fmla="val 1899" name="adj"/>
            </a:avLst>
          </a:prstGeom>
          <a:solidFill>
            <a:srgbClr val="FFFFFF"/>
          </a:solidFill>
          <a:ln>
            <a:noFill/>
          </a:ln>
          <a:effectLst>
            <a:outerShdw blurRad="242888" rotWithShape="0" algn="bl" dir="5400000" dist="9525">
              <a:srgbClr val="000000">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folHlink"/>
              </a:buClr>
              <a:buSzPts val="1100"/>
              <a:buFont typeface="Arial"/>
              <a:buNone/>
            </a:pPr>
            <a:r>
              <a:t/>
            </a:r>
            <a:endParaRPr b="1" sz="1000">
              <a:solidFill>
                <a:schemeClr val="folHlink"/>
              </a:solidFill>
              <a:latin typeface="Proxima Nova"/>
              <a:ea typeface="Proxima Nova"/>
              <a:cs typeface="Proxima Nova"/>
              <a:sym typeface="Proxima Nova"/>
            </a:endParaRPr>
          </a:p>
        </p:txBody>
      </p:sp>
      <p:sp>
        <p:nvSpPr>
          <p:cNvPr id="1297" name="Google Shape;1297;p86"/>
          <p:cNvSpPr txBox="1"/>
          <p:nvPr>
            <p:ph type="title"/>
          </p:nvPr>
        </p:nvSpPr>
        <p:spPr>
          <a:xfrm>
            <a:off x="192475" y="151275"/>
            <a:ext cx="8806800" cy="393900"/>
          </a:xfrm>
          <a:prstGeom prst="rect">
            <a:avLst/>
          </a:prstGeom>
        </p:spPr>
        <p:txBody>
          <a:bodyPr anchorCtr="0" anchor="t" bIns="68575" lIns="68575" spcFirstLastPara="1" rIns="68575" wrap="square" tIns="68575">
            <a:noAutofit/>
          </a:bodyPr>
          <a:lstStyle/>
          <a:p>
            <a:pPr indent="0" lvl="0" marL="0" rtl="0" algn="l">
              <a:spcBef>
                <a:spcPts val="0"/>
              </a:spcBef>
              <a:spcAft>
                <a:spcPts val="0"/>
              </a:spcAft>
              <a:buNone/>
            </a:pPr>
            <a:r>
              <a:rPr lang="en">
                <a:solidFill>
                  <a:srgbClr val="FFFFFF"/>
                </a:solidFill>
              </a:rPr>
              <a:t>Tools</a:t>
            </a:r>
            <a:endParaRPr>
              <a:solidFill>
                <a:srgbClr val="FFFFFF"/>
              </a:solidFill>
            </a:endParaRPr>
          </a:p>
        </p:txBody>
      </p:sp>
      <p:grpSp>
        <p:nvGrpSpPr>
          <p:cNvPr id="1298" name="Google Shape;1298;p86"/>
          <p:cNvGrpSpPr/>
          <p:nvPr/>
        </p:nvGrpSpPr>
        <p:grpSpPr>
          <a:xfrm>
            <a:off x="287525" y="4854557"/>
            <a:ext cx="634914" cy="148716"/>
            <a:chOff x="1841475" y="2392725"/>
            <a:chExt cx="3928925" cy="920275"/>
          </a:xfrm>
        </p:grpSpPr>
        <p:sp>
          <p:nvSpPr>
            <p:cNvPr id="1299" name="Google Shape;1299;p86"/>
            <p:cNvSpPr/>
            <p:nvPr/>
          </p:nvSpPr>
          <p:spPr>
            <a:xfrm>
              <a:off x="2574175" y="2392725"/>
              <a:ext cx="139950" cy="905175"/>
            </a:xfrm>
            <a:custGeom>
              <a:rect b="b" l="l" r="r" t="t"/>
              <a:pathLst>
                <a:path extrusionOk="0" h="36207" w="5598">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0" name="Google Shape;1300;p86"/>
            <p:cNvSpPr/>
            <p:nvPr/>
          </p:nvSpPr>
          <p:spPr>
            <a:xfrm>
              <a:off x="2816875" y="2626700"/>
              <a:ext cx="703700" cy="686300"/>
            </a:xfrm>
            <a:custGeom>
              <a:rect b="b" l="l" r="r" t="t"/>
              <a:pathLst>
                <a:path extrusionOk="0" h="27452" w="28148">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1" name="Google Shape;1301;p86"/>
            <p:cNvSpPr/>
            <p:nvPr/>
          </p:nvSpPr>
          <p:spPr>
            <a:xfrm>
              <a:off x="3557125" y="2626700"/>
              <a:ext cx="614900" cy="685700"/>
            </a:xfrm>
            <a:custGeom>
              <a:rect b="b" l="l" r="r" t="t"/>
              <a:pathLst>
                <a:path extrusionOk="0" h="27428" w="24596">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2" name="Google Shape;1302;p86"/>
            <p:cNvSpPr/>
            <p:nvPr/>
          </p:nvSpPr>
          <p:spPr>
            <a:xfrm>
              <a:off x="4732275" y="2617400"/>
              <a:ext cx="582350" cy="679925"/>
            </a:xfrm>
            <a:custGeom>
              <a:rect b="b" l="l" r="r" t="t"/>
              <a:pathLst>
                <a:path extrusionOk="0" h="27197" w="23294">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3" name="Google Shape;1303;p86"/>
            <p:cNvSpPr/>
            <p:nvPr/>
          </p:nvSpPr>
          <p:spPr>
            <a:xfrm>
              <a:off x="5448725" y="2392725"/>
              <a:ext cx="139950" cy="905175"/>
            </a:xfrm>
            <a:custGeom>
              <a:rect b="b" l="l" r="r" t="t"/>
              <a:pathLst>
                <a:path extrusionOk="0" h="36207" w="5598">
                  <a:moveTo>
                    <a:pt x="1" y="0"/>
                  </a:moveTo>
                  <a:lnTo>
                    <a:pt x="1" y="36206"/>
                  </a:lnTo>
                  <a:lnTo>
                    <a:pt x="5598" y="36206"/>
                  </a:lnTo>
                  <a:lnTo>
                    <a:pt x="5598" y="0"/>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4" name="Google Shape;1304;p86"/>
            <p:cNvSpPr/>
            <p:nvPr/>
          </p:nvSpPr>
          <p:spPr>
            <a:xfrm>
              <a:off x="1841475" y="2392725"/>
              <a:ext cx="617775" cy="904600"/>
            </a:xfrm>
            <a:custGeom>
              <a:rect b="b" l="l" r="r" t="t"/>
              <a:pathLst>
                <a:path extrusionOk="0" h="36184" w="24711">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5" name="Google Shape;1305;p86"/>
            <p:cNvSpPr/>
            <p:nvPr/>
          </p:nvSpPr>
          <p:spPr>
            <a:xfrm>
              <a:off x="4278825" y="2482125"/>
              <a:ext cx="369275" cy="814025"/>
            </a:xfrm>
            <a:custGeom>
              <a:rect b="b" l="l" r="r" t="t"/>
              <a:pathLst>
                <a:path extrusionOk="0" h="32561" w="14771">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06" name="Google Shape;1306;p86"/>
            <p:cNvSpPr/>
            <p:nvPr/>
          </p:nvSpPr>
          <p:spPr>
            <a:xfrm>
              <a:off x="5652525" y="3180600"/>
              <a:ext cx="117875" cy="117300"/>
            </a:xfrm>
            <a:custGeom>
              <a:rect b="b" l="l" r="r" t="t"/>
              <a:pathLst>
                <a:path extrusionOk="0" h="4692" w="4715">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grpSp>
      <p:sp>
        <p:nvSpPr>
          <p:cNvPr id="1307" name="Google Shape;1307;p86"/>
          <p:cNvSpPr txBox="1"/>
          <p:nvPr/>
        </p:nvSpPr>
        <p:spPr>
          <a:xfrm>
            <a:off x="6120300" y="1917475"/>
            <a:ext cx="2586900" cy="220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Proxima Nova Extrabold"/>
                <a:ea typeface="Proxima Nova Extrabold"/>
                <a:cs typeface="Proxima Nova Extrabold"/>
                <a:sym typeface="Proxima Nova Extrabold"/>
              </a:rPr>
              <a:t>Committed to open-source software</a:t>
            </a:r>
            <a:endParaRPr sz="1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Pivotal packages mature open-source software (OSS) for consumption. We’re a leading contributor to OSS projects and commercialize the best of the industry.</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200">
              <a:solidFill>
                <a:schemeClr val="dk1"/>
              </a:solidFill>
              <a:latin typeface="Proxima Nova"/>
              <a:ea typeface="Proxima Nova"/>
              <a:cs typeface="Proxima Nova"/>
              <a:sym typeface="Proxima Nova"/>
            </a:endParaRPr>
          </a:p>
        </p:txBody>
      </p:sp>
      <p:sp>
        <p:nvSpPr>
          <p:cNvPr id="1308" name="Google Shape;1308;p86"/>
          <p:cNvSpPr/>
          <p:nvPr/>
        </p:nvSpPr>
        <p:spPr>
          <a:xfrm>
            <a:off x="794599" y="1357450"/>
            <a:ext cx="390037" cy="377034"/>
          </a:xfrm>
          <a:custGeom>
            <a:rect b="b" l="l" r="r" t="t"/>
            <a:pathLst>
              <a:path extrusionOk="0" h="22486" w="23258">
                <a:moveTo>
                  <a:pt x="20375" y="2482"/>
                </a:moveTo>
                <a:cubicBezTo>
                  <a:pt x="21683" y="6361"/>
                  <a:pt x="23258" y="12439"/>
                  <a:pt x="20434" y="16184"/>
                </a:cubicBezTo>
                <a:cubicBezTo>
                  <a:pt x="18700" y="18506"/>
                  <a:pt x="15724" y="18880"/>
                  <a:pt x="12808" y="18880"/>
                </a:cubicBezTo>
                <a:cubicBezTo>
                  <a:pt x="11427" y="18880"/>
                  <a:pt x="10058" y="18796"/>
                  <a:pt x="8842" y="18796"/>
                </a:cubicBezTo>
                <a:cubicBezTo>
                  <a:pt x="8534" y="18796"/>
                  <a:pt x="8237" y="18801"/>
                  <a:pt x="7951" y="18815"/>
                </a:cubicBezTo>
                <a:cubicBezTo>
                  <a:pt x="7951" y="18815"/>
                  <a:pt x="7282" y="18859"/>
                  <a:pt x="6599" y="18963"/>
                </a:cubicBezTo>
                <a:cubicBezTo>
                  <a:pt x="6599" y="18963"/>
                  <a:pt x="6866" y="18859"/>
                  <a:pt x="7178" y="18740"/>
                </a:cubicBezTo>
                <a:cubicBezTo>
                  <a:pt x="9853" y="17819"/>
                  <a:pt x="11116" y="17641"/>
                  <a:pt x="12736" y="16808"/>
                </a:cubicBezTo>
                <a:cubicBezTo>
                  <a:pt x="15783" y="15248"/>
                  <a:pt x="18800" y="11845"/>
                  <a:pt x="19424" y="8323"/>
                </a:cubicBezTo>
                <a:lnTo>
                  <a:pt x="19424" y="8323"/>
                </a:lnTo>
                <a:cubicBezTo>
                  <a:pt x="18265" y="11711"/>
                  <a:pt x="14742" y="14639"/>
                  <a:pt x="11532" y="15813"/>
                </a:cubicBezTo>
                <a:cubicBezTo>
                  <a:pt x="9333" y="16630"/>
                  <a:pt x="5365" y="17418"/>
                  <a:pt x="5365" y="17418"/>
                </a:cubicBezTo>
                <a:lnTo>
                  <a:pt x="5202" y="17328"/>
                </a:lnTo>
                <a:cubicBezTo>
                  <a:pt x="2497" y="16021"/>
                  <a:pt x="2423" y="10165"/>
                  <a:pt x="7327" y="8278"/>
                </a:cubicBezTo>
                <a:cubicBezTo>
                  <a:pt x="9482" y="7461"/>
                  <a:pt x="11532" y="7907"/>
                  <a:pt x="13866" y="7357"/>
                </a:cubicBezTo>
                <a:cubicBezTo>
                  <a:pt x="16347" y="6762"/>
                  <a:pt x="19216" y="4905"/>
                  <a:pt x="20375" y="2482"/>
                </a:cubicBezTo>
                <a:close/>
                <a:moveTo>
                  <a:pt x="4451" y="17988"/>
                </a:moveTo>
                <a:cubicBezTo>
                  <a:pt x="4662" y="17988"/>
                  <a:pt x="4874" y="18058"/>
                  <a:pt x="5053" y="18205"/>
                </a:cubicBezTo>
                <a:cubicBezTo>
                  <a:pt x="5469" y="18532"/>
                  <a:pt x="5529" y="19141"/>
                  <a:pt x="5202" y="19558"/>
                </a:cubicBezTo>
                <a:cubicBezTo>
                  <a:pt x="5007" y="19786"/>
                  <a:pt x="4726" y="19909"/>
                  <a:pt x="4445" y="19909"/>
                </a:cubicBezTo>
                <a:cubicBezTo>
                  <a:pt x="4233" y="19909"/>
                  <a:pt x="4022" y="19839"/>
                  <a:pt x="3849" y="19691"/>
                </a:cubicBezTo>
                <a:cubicBezTo>
                  <a:pt x="3433" y="19364"/>
                  <a:pt x="3374" y="18755"/>
                  <a:pt x="3701" y="18339"/>
                </a:cubicBezTo>
                <a:cubicBezTo>
                  <a:pt x="3895" y="18111"/>
                  <a:pt x="4172" y="17988"/>
                  <a:pt x="4451" y="17988"/>
                </a:cubicBezTo>
                <a:close/>
                <a:moveTo>
                  <a:pt x="11250" y="0"/>
                </a:moveTo>
                <a:cubicBezTo>
                  <a:pt x="5038" y="0"/>
                  <a:pt x="0" y="5038"/>
                  <a:pt x="0" y="11235"/>
                </a:cubicBezTo>
                <a:cubicBezTo>
                  <a:pt x="0" y="14490"/>
                  <a:pt x="1382" y="17418"/>
                  <a:pt x="3597" y="19468"/>
                </a:cubicBezTo>
                <a:lnTo>
                  <a:pt x="4013" y="19840"/>
                </a:lnTo>
                <a:cubicBezTo>
                  <a:pt x="5974" y="21490"/>
                  <a:pt x="8486" y="22485"/>
                  <a:pt x="11250" y="22485"/>
                </a:cubicBezTo>
                <a:cubicBezTo>
                  <a:pt x="17165" y="22485"/>
                  <a:pt x="22039" y="17878"/>
                  <a:pt x="22455" y="12053"/>
                </a:cubicBezTo>
                <a:cubicBezTo>
                  <a:pt x="22767" y="9199"/>
                  <a:pt x="21920" y="5573"/>
                  <a:pt x="20494" y="1278"/>
                </a:cubicBezTo>
                <a:cubicBezTo>
                  <a:pt x="20152" y="2066"/>
                  <a:pt x="19751" y="2765"/>
                  <a:pt x="19290" y="3404"/>
                </a:cubicBezTo>
                <a:cubicBezTo>
                  <a:pt x="17254" y="1293"/>
                  <a:pt x="14401" y="0"/>
                  <a:pt x="11250" y="0"/>
                </a:cubicBezTo>
                <a:close/>
              </a:path>
            </a:pathLst>
          </a:custGeom>
          <a:solidFill>
            <a:srgbClr val="69B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9" name="Google Shape;1309;p86"/>
          <p:cNvGrpSpPr/>
          <p:nvPr/>
        </p:nvGrpSpPr>
        <p:grpSpPr>
          <a:xfrm>
            <a:off x="1849033" y="2185829"/>
            <a:ext cx="418222" cy="488004"/>
            <a:chOff x="6269132" y="369614"/>
            <a:chExt cx="799201" cy="932550"/>
          </a:xfrm>
        </p:grpSpPr>
        <p:sp>
          <p:nvSpPr>
            <p:cNvPr id="1310" name="Google Shape;1310;p86"/>
            <p:cNvSpPr/>
            <p:nvPr/>
          </p:nvSpPr>
          <p:spPr>
            <a:xfrm>
              <a:off x="6269132" y="688070"/>
              <a:ext cx="209110" cy="296632"/>
            </a:xfrm>
            <a:custGeom>
              <a:rect b="b" l="l" r="r" t="t"/>
              <a:pathLst>
                <a:path extrusionOk="0" h="9256" w="6525">
                  <a:moveTo>
                    <a:pt x="1105" y="0"/>
                  </a:moveTo>
                  <a:cubicBezTo>
                    <a:pt x="1032" y="0"/>
                    <a:pt x="962" y="33"/>
                    <a:pt x="921" y="95"/>
                  </a:cubicBezTo>
                  <a:lnTo>
                    <a:pt x="59" y="1596"/>
                  </a:lnTo>
                  <a:cubicBezTo>
                    <a:pt x="0" y="1700"/>
                    <a:pt x="45" y="1819"/>
                    <a:pt x="134" y="1878"/>
                  </a:cubicBezTo>
                  <a:lnTo>
                    <a:pt x="4161" y="4197"/>
                  </a:lnTo>
                  <a:cubicBezTo>
                    <a:pt x="4117" y="4494"/>
                    <a:pt x="4102" y="4776"/>
                    <a:pt x="4102" y="5059"/>
                  </a:cubicBezTo>
                  <a:cubicBezTo>
                    <a:pt x="4102" y="5356"/>
                    <a:pt x="4117" y="5638"/>
                    <a:pt x="4161" y="5935"/>
                  </a:cubicBezTo>
                  <a:lnTo>
                    <a:pt x="1650" y="7377"/>
                  </a:lnTo>
                  <a:cubicBezTo>
                    <a:pt x="1560" y="7436"/>
                    <a:pt x="1531" y="7555"/>
                    <a:pt x="1575" y="7659"/>
                  </a:cubicBezTo>
                  <a:lnTo>
                    <a:pt x="2452" y="9160"/>
                  </a:lnTo>
                  <a:cubicBezTo>
                    <a:pt x="2483" y="9222"/>
                    <a:pt x="2556" y="9255"/>
                    <a:pt x="2628" y="9255"/>
                  </a:cubicBezTo>
                  <a:cubicBezTo>
                    <a:pt x="2660" y="9255"/>
                    <a:pt x="2692" y="9248"/>
                    <a:pt x="2720" y="9235"/>
                  </a:cubicBezTo>
                  <a:lnTo>
                    <a:pt x="6524" y="7035"/>
                  </a:lnTo>
                  <a:cubicBezTo>
                    <a:pt x="6316" y="6411"/>
                    <a:pt x="6197" y="5757"/>
                    <a:pt x="6197" y="5059"/>
                  </a:cubicBezTo>
                  <a:cubicBezTo>
                    <a:pt x="6197" y="4375"/>
                    <a:pt x="6316" y="3706"/>
                    <a:pt x="6524" y="3097"/>
                  </a:cubicBezTo>
                  <a:lnTo>
                    <a:pt x="1204" y="21"/>
                  </a:lnTo>
                  <a:cubicBezTo>
                    <a:pt x="1172" y="7"/>
                    <a:pt x="1138" y="0"/>
                    <a:pt x="1105" y="0"/>
                  </a:cubicBezTo>
                  <a:close/>
                </a:path>
              </a:pathLst>
            </a:custGeom>
            <a:solidFill>
              <a:srgbClr val="1A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6"/>
            <p:cNvSpPr/>
            <p:nvPr/>
          </p:nvSpPr>
          <p:spPr>
            <a:xfrm>
              <a:off x="6318165" y="972556"/>
              <a:ext cx="303906" cy="185779"/>
            </a:xfrm>
            <a:custGeom>
              <a:rect b="b" l="l" r="r" t="t"/>
              <a:pathLst>
                <a:path extrusionOk="0" h="5797" w="9483">
                  <a:moveTo>
                    <a:pt x="6079" y="1"/>
                  </a:moveTo>
                  <a:lnTo>
                    <a:pt x="120" y="3434"/>
                  </a:lnTo>
                  <a:cubicBezTo>
                    <a:pt x="30" y="3493"/>
                    <a:pt x="1" y="3627"/>
                    <a:pt x="45" y="3716"/>
                  </a:cubicBezTo>
                  <a:lnTo>
                    <a:pt x="922" y="5217"/>
                  </a:lnTo>
                  <a:cubicBezTo>
                    <a:pt x="951" y="5285"/>
                    <a:pt x="1019" y="5322"/>
                    <a:pt x="1088" y="5322"/>
                  </a:cubicBezTo>
                  <a:cubicBezTo>
                    <a:pt x="1123" y="5322"/>
                    <a:pt x="1159" y="5312"/>
                    <a:pt x="1190" y="5291"/>
                  </a:cubicBezTo>
                  <a:lnTo>
                    <a:pt x="5841" y="2616"/>
                  </a:lnTo>
                  <a:cubicBezTo>
                    <a:pt x="6302" y="2958"/>
                    <a:pt x="6807" y="3241"/>
                    <a:pt x="7342" y="3478"/>
                  </a:cubicBezTo>
                  <a:lnTo>
                    <a:pt x="7342" y="5604"/>
                  </a:lnTo>
                  <a:cubicBezTo>
                    <a:pt x="7342" y="5708"/>
                    <a:pt x="7431" y="5797"/>
                    <a:pt x="7535" y="5797"/>
                  </a:cubicBezTo>
                  <a:lnTo>
                    <a:pt x="9274" y="5797"/>
                  </a:lnTo>
                  <a:cubicBezTo>
                    <a:pt x="9393" y="5797"/>
                    <a:pt x="9482" y="5708"/>
                    <a:pt x="9482" y="5604"/>
                  </a:cubicBezTo>
                  <a:lnTo>
                    <a:pt x="9482" y="1963"/>
                  </a:lnTo>
                  <a:lnTo>
                    <a:pt x="9467" y="1963"/>
                  </a:lnTo>
                  <a:cubicBezTo>
                    <a:pt x="8115" y="1725"/>
                    <a:pt x="6926" y="1011"/>
                    <a:pt x="6079" y="1"/>
                  </a:cubicBezTo>
                  <a:close/>
                </a:path>
              </a:pathLst>
            </a:custGeom>
            <a:solidFill>
              <a:srgbClr val="048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6"/>
            <p:cNvSpPr/>
            <p:nvPr/>
          </p:nvSpPr>
          <p:spPr>
            <a:xfrm>
              <a:off x="6690621" y="972556"/>
              <a:ext cx="215776" cy="329609"/>
            </a:xfrm>
            <a:custGeom>
              <a:rect b="b" l="l" r="r" t="t"/>
              <a:pathLst>
                <a:path extrusionOk="0" h="10285" w="6733">
                  <a:moveTo>
                    <a:pt x="3403" y="1"/>
                  </a:moveTo>
                  <a:cubicBezTo>
                    <a:pt x="2541" y="1011"/>
                    <a:pt x="1353" y="1725"/>
                    <a:pt x="0" y="1963"/>
                  </a:cubicBezTo>
                  <a:lnTo>
                    <a:pt x="0" y="10077"/>
                  </a:lnTo>
                  <a:cubicBezTo>
                    <a:pt x="0" y="10196"/>
                    <a:pt x="89" y="10285"/>
                    <a:pt x="193" y="10285"/>
                  </a:cubicBezTo>
                  <a:lnTo>
                    <a:pt x="1932" y="10285"/>
                  </a:lnTo>
                  <a:cubicBezTo>
                    <a:pt x="2036" y="10285"/>
                    <a:pt x="2125" y="10196"/>
                    <a:pt x="2125" y="10077"/>
                  </a:cubicBezTo>
                  <a:lnTo>
                    <a:pt x="2125" y="3478"/>
                  </a:lnTo>
                  <a:cubicBezTo>
                    <a:pt x="2660" y="3241"/>
                    <a:pt x="3166" y="2958"/>
                    <a:pt x="3626" y="2616"/>
                  </a:cubicBezTo>
                  <a:lnTo>
                    <a:pt x="5543" y="3716"/>
                  </a:lnTo>
                  <a:cubicBezTo>
                    <a:pt x="5571" y="3735"/>
                    <a:pt x="5604" y="3743"/>
                    <a:pt x="5636" y="3743"/>
                  </a:cubicBezTo>
                  <a:cubicBezTo>
                    <a:pt x="5708" y="3743"/>
                    <a:pt x="5780" y="3703"/>
                    <a:pt x="5811" y="3642"/>
                  </a:cubicBezTo>
                  <a:lnTo>
                    <a:pt x="6688" y="2141"/>
                  </a:lnTo>
                  <a:cubicBezTo>
                    <a:pt x="6732" y="2037"/>
                    <a:pt x="6703" y="1918"/>
                    <a:pt x="6613" y="1859"/>
                  </a:cubicBezTo>
                  <a:lnTo>
                    <a:pt x="3403" y="1"/>
                  </a:lnTo>
                  <a:close/>
                </a:path>
              </a:pathLst>
            </a:custGeom>
            <a:solidFill>
              <a:srgbClr val="1A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6"/>
            <p:cNvSpPr/>
            <p:nvPr/>
          </p:nvSpPr>
          <p:spPr>
            <a:xfrm>
              <a:off x="6833970" y="673296"/>
              <a:ext cx="234363" cy="349478"/>
            </a:xfrm>
            <a:custGeom>
              <a:rect b="b" l="l" r="r" t="t"/>
              <a:pathLst>
                <a:path extrusionOk="0" h="10905" w="7313">
                  <a:moveTo>
                    <a:pt x="6212" y="1"/>
                  </a:moveTo>
                  <a:cubicBezTo>
                    <a:pt x="6181" y="1"/>
                    <a:pt x="6151" y="7"/>
                    <a:pt x="6123" y="21"/>
                  </a:cubicBezTo>
                  <a:lnTo>
                    <a:pt x="0" y="3558"/>
                  </a:lnTo>
                  <a:cubicBezTo>
                    <a:pt x="223" y="4167"/>
                    <a:pt x="342" y="4836"/>
                    <a:pt x="342" y="5520"/>
                  </a:cubicBezTo>
                  <a:cubicBezTo>
                    <a:pt x="342" y="6218"/>
                    <a:pt x="223" y="6872"/>
                    <a:pt x="0" y="7496"/>
                  </a:cubicBezTo>
                  <a:lnTo>
                    <a:pt x="5871" y="10884"/>
                  </a:lnTo>
                  <a:cubicBezTo>
                    <a:pt x="5898" y="10898"/>
                    <a:pt x="5929" y="10905"/>
                    <a:pt x="5959" y="10905"/>
                  </a:cubicBezTo>
                  <a:cubicBezTo>
                    <a:pt x="6028" y="10905"/>
                    <a:pt x="6097" y="10872"/>
                    <a:pt x="6138" y="10810"/>
                  </a:cubicBezTo>
                  <a:lnTo>
                    <a:pt x="7000" y="9309"/>
                  </a:lnTo>
                  <a:cubicBezTo>
                    <a:pt x="7059" y="9205"/>
                    <a:pt x="7030" y="9086"/>
                    <a:pt x="6941" y="9027"/>
                  </a:cubicBezTo>
                  <a:lnTo>
                    <a:pt x="2378" y="6396"/>
                  </a:lnTo>
                  <a:cubicBezTo>
                    <a:pt x="2408" y="6099"/>
                    <a:pt x="2423" y="5817"/>
                    <a:pt x="2423" y="5520"/>
                  </a:cubicBezTo>
                  <a:cubicBezTo>
                    <a:pt x="2423" y="5237"/>
                    <a:pt x="2408" y="4955"/>
                    <a:pt x="2378" y="4658"/>
                  </a:cubicBezTo>
                  <a:lnTo>
                    <a:pt x="7193" y="1879"/>
                  </a:lnTo>
                  <a:cubicBezTo>
                    <a:pt x="7282" y="1819"/>
                    <a:pt x="7312" y="1700"/>
                    <a:pt x="7267" y="1596"/>
                  </a:cubicBezTo>
                  <a:lnTo>
                    <a:pt x="6391" y="95"/>
                  </a:lnTo>
                  <a:cubicBezTo>
                    <a:pt x="6350" y="34"/>
                    <a:pt x="6280" y="1"/>
                    <a:pt x="6212" y="1"/>
                  </a:cubicBezTo>
                  <a:close/>
                </a:path>
              </a:pathLst>
            </a:custGeom>
            <a:solidFill>
              <a:srgbClr val="048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6"/>
            <p:cNvSpPr/>
            <p:nvPr/>
          </p:nvSpPr>
          <p:spPr>
            <a:xfrm>
              <a:off x="6690621" y="369614"/>
              <a:ext cx="244330" cy="358195"/>
            </a:xfrm>
            <a:custGeom>
              <a:rect b="b" l="l" r="r" t="t"/>
              <a:pathLst>
                <a:path extrusionOk="0" h="11177" w="7624">
                  <a:moveTo>
                    <a:pt x="193" y="1"/>
                  </a:moveTo>
                  <a:cubicBezTo>
                    <a:pt x="89" y="1"/>
                    <a:pt x="0" y="90"/>
                    <a:pt x="0" y="194"/>
                  </a:cubicBezTo>
                  <a:lnTo>
                    <a:pt x="0" y="9215"/>
                  </a:lnTo>
                  <a:cubicBezTo>
                    <a:pt x="1353" y="9452"/>
                    <a:pt x="2541" y="10166"/>
                    <a:pt x="3403" y="11176"/>
                  </a:cubicBezTo>
                  <a:lnTo>
                    <a:pt x="7490" y="8828"/>
                  </a:lnTo>
                  <a:cubicBezTo>
                    <a:pt x="7579" y="8769"/>
                    <a:pt x="7624" y="8635"/>
                    <a:pt x="7564" y="8546"/>
                  </a:cubicBezTo>
                  <a:lnTo>
                    <a:pt x="6703" y="7045"/>
                  </a:lnTo>
                  <a:cubicBezTo>
                    <a:pt x="6663" y="6977"/>
                    <a:pt x="6599" y="6940"/>
                    <a:pt x="6530" y="6940"/>
                  </a:cubicBezTo>
                  <a:cubicBezTo>
                    <a:pt x="6493" y="6940"/>
                    <a:pt x="6456" y="6950"/>
                    <a:pt x="6420" y="6971"/>
                  </a:cubicBezTo>
                  <a:lnTo>
                    <a:pt x="3626" y="8576"/>
                  </a:lnTo>
                  <a:cubicBezTo>
                    <a:pt x="3166" y="8234"/>
                    <a:pt x="2660" y="7951"/>
                    <a:pt x="2125" y="7714"/>
                  </a:cubicBezTo>
                  <a:lnTo>
                    <a:pt x="2125" y="194"/>
                  </a:lnTo>
                  <a:cubicBezTo>
                    <a:pt x="2125" y="90"/>
                    <a:pt x="2036" y="1"/>
                    <a:pt x="1932" y="1"/>
                  </a:cubicBezTo>
                  <a:close/>
                </a:path>
              </a:pathLst>
            </a:custGeom>
            <a:solidFill>
              <a:srgbClr val="1A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6"/>
            <p:cNvSpPr/>
            <p:nvPr/>
          </p:nvSpPr>
          <p:spPr>
            <a:xfrm>
              <a:off x="6269132" y="527736"/>
              <a:ext cx="352939" cy="200073"/>
            </a:xfrm>
            <a:custGeom>
              <a:rect b="b" l="l" r="r" t="t"/>
              <a:pathLst>
                <a:path extrusionOk="0" h="6243" w="11013">
                  <a:moveTo>
                    <a:pt x="9065" y="1"/>
                  </a:moveTo>
                  <a:cubicBezTo>
                    <a:pt x="8961" y="1"/>
                    <a:pt x="8872" y="90"/>
                    <a:pt x="8872" y="209"/>
                  </a:cubicBezTo>
                  <a:lnTo>
                    <a:pt x="8872" y="2780"/>
                  </a:lnTo>
                  <a:cubicBezTo>
                    <a:pt x="8337" y="3017"/>
                    <a:pt x="7832" y="3300"/>
                    <a:pt x="7371" y="3642"/>
                  </a:cubicBezTo>
                  <a:lnTo>
                    <a:pt x="1204" y="90"/>
                  </a:lnTo>
                  <a:cubicBezTo>
                    <a:pt x="1168" y="69"/>
                    <a:pt x="1131" y="60"/>
                    <a:pt x="1094" y="60"/>
                  </a:cubicBezTo>
                  <a:cubicBezTo>
                    <a:pt x="1025" y="60"/>
                    <a:pt x="960" y="96"/>
                    <a:pt x="921" y="164"/>
                  </a:cubicBezTo>
                  <a:lnTo>
                    <a:pt x="59" y="1665"/>
                  </a:lnTo>
                  <a:cubicBezTo>
                    <a:pt x="0" y="1754"/>
                    <a:pt x="45" y="1888"/>
                    <a:pt x="134" y="1933"/>
                  </a:cubicBezTo>
                  <a:lnTo>
                    <a:pt x="4919" y="4697"/>
                  </a:lnTo>
                  <a:lnTo>
                    <a:pt x="7594" y="6242"/>
                  </a:lnTo>
                  <a:cubicBezTo>
                    <a:pt x="8456" y="5232"/>
                    <a:pt x="9645" y="4518"/>
                    <a:pt x="11012" y="4281"/>
                  </a:cubicBezTo>
                  <a:lnTo>
                    <a:pt x="11012" y="209"/>
                  </a:lnTo>
                  <a:cubicBezTo>
                    <a:pt x="11012" y="90"/>
                    <a:pt x="10923" y="1"/>
                    <a:pt x="10804" y="1"/>
                  </a:cubicBezTo>
                  <a:close/>
                </a:path>
              </a:pathLst>
            </a:custGeom>
            <a:solidFill>
              <a:srgbClr val="048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86"/>
          <p:cNvGrpSpPr/>
          <p:nvPr/>
        </p:nvGrpSpPr>
        <p:grpSpPr>
          <a:xfrm>
            <a:off x="791701" y="2240157"/>
            <a:ext cx="395833" cy="395833"/>
            <a:chOff x="6280423" y="458733"/>
            <a:chExt cx="772056" cy="772056"/>
          </a:xfrm>
        </p:grpSpPr>
        <p:sp>
          <p:nvSpPr>
            <p:cNvPr id="1317" name="Google Shape;1317;p86"/>
            <p:cNvSpPr/>
            <p:nvPr/>
          </p:nvSpPr>
          <p:spPr>
            <a:xfrm>
              <a:off x="6280423" y="458733"/>
              <a:ext cx="772056" cy="772056"/>
            </a:xfrm>
            <a:custGeom>
              <a:rect b="b" l="l" r="r" t="t"/>
              <a:pathLst>
                <a:path extrusionOk="0" h="24091" w="24091">
                  <a:moveTo>
                    <a:pt x="12053" y="1829"/>
                  </a:moveTo>
                  <a:cubicBezTo>
                    <a:pt x="17685" y="1829"/>
                    <a:pt x="22263" y="6406"/>
                    <a:pt x="22263" y="12053"/>
                  </a:cubicBezTo>
                  <a:cubicBezTo>
                    <a:pt x="22263" y="17685"/>
                    <a:pt x="17685" y="22263"/>
                    <a:pt x="12053" y="22263"/>
                  </a:cubicBezTo>
                  <a:cubicBezTo>
                    <a:pt x="6406" y="22263"/>
                    <a:pt x="1829" y="17685"/>
                    <a:pt x="1829" y="12053"/>
                  </a:cubicBezTo>
                  <a:cubicBezTo>
                    <a:pt x="1829" y="6406"/>
                    <a:pt x="6406" y="1829"/>
                    <a:pt x="12053" y="1829"/>
                  </a:cubicBezTo>
                  <a:close/>
                  <a:moveTo>
                    <a:pt x="12053" y="1"/>
                  </a:moveTo>
                  <a:cubicBezTo>
                    <a:pt x="5395" y="1"/>
                    <a:pt x="1" y="5395"/>
                    <a:pt x="1" y="12053"/>
                  </a:cubicBezTo>
                  <a:cubicBezTo>
                    <a:pt x="1" y="18696"/>
                    <a:pt x="5395" y="24090"/>
                    <a:pt x="12053" y="24090"/>
                  </a:cubicBezTo>
                  <a:cubicBezTo>
                    <a:pt x="18696" y="24090"/>
                    <a:pt x="24091" y="18696"/>
                    <a:pt x="24091" y="12053"/>
                  </a:cubicBezTo>
                  <a:cubicBezTo>
                    <a:pt x="24091" y="5395"/>
                    <a:pt x="18696" y="1"/>
                    <a:pt x="12053" y="1"/>
                  </a:cubicBezTo>
                  <a:close/>
                </a:path>
              </a:pathLst>
            </a:custGeom>
            <a:solidFill>
              <a:srgbClr val="048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6"/>
            <p:cNvSpPr/>
            <p:nvPr/>
          </p:nvSpPr>
          <p:spPr>
            <a:xfrm>
              <a:off x="6539527" y="718285"/>
              <a:ext cx="215776" cy="216257"/>
            </a:xfrm>
            <a:custGeom>
              <a:rect b="b" l="l" r="r" t="t"/>
              <a:pathLst>
                <a:path extrusionOk="0" h="6748" w="6733">
                  <a:moveTo>
                    <a:pt x="3953" y="1"/>
                  </a:moveTo>
                  <a:cubicBezTo>
                    <a:pt x="1769" y="1"/>
                    <a:pt x="0" y="1769"/>
                    <a:pt x="0" y="3954"/>
                  </a:cubicBezTo>
                  <a:cubicBezTo>
                    <a:pt x="0" y="5039"/>
                    <a:pt x="431" y="6005"/>
                    <a:pt x="1130" y="6718"/>
                  </a:cubicBezTo>
                  <a:lnTo>
                    <a:pt x="1189" y="6748"/>
                  </a:lnTo>
                  <a:lnTo>
                    <a:pt x="1234" y="6718"/>
                  </a:lnTo>
                  <a:cubicBezTo>
                    <a:pt x="1873" y="5722"/>
                    <a:pt x="2660" y="4638"/>
                    <a:pt x="3686" y="3612"/>
                  </a:cubicBezTo>
                  <a:cubicBezTo>
                    <a:pt x="4696" y="2616"/>
                    <a:pt x="5751" y="1859"/>
                    <a:pt x="6717" y="1234"/>
                  </a:cubicBezTo>
                  <a:lnTo>
                    <a:pt x="6732" y="1190"/>
                  </a:lnTo>
                  <a:lnTo>
                    <a:pt x="6717" y="1145"/>
                  </a:lnTo>
                  <a:cubicBezTo>
                    <a:pt x="6004" y="447"/>
                    <a:pt x="5023" y="1"/>
                    <a:pt x="3953" y="1"/>
                  </a:cubicBezTo>
                  <a:close/>
                </a:path>
              </a:pathLst>
            </a:custGeom>
            <a:solidFill>
              <a:srgbClr val="0483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6"/>
            <p:cNvSpPr/>
            <p:nvPr/>
          </p:nvSpPr>
          <p:spPr>
            <a:xfrm>
              <a:off x="6352818" y="559714"/>
              <a:ext cx="626304" cy="524874"/>
            </a:xfrm>
            <a:custGeom>
              <a:rect b="b" l="l" r="r" t="t"/>
              <a:pathLst>
                <a:path extrusionOk="0" h="16378" w="19543">
                  <a:moveTo>
                    <a:pt x="9779" y="1174"/>
                  </a:moveTo>
                  <a:cubicBezTo>
                    <a:pt x="11845" y="1174"/>
                    <a:pt x="13792" y="1977"/>
                    <a:pt x="15248" y="3433"/>
                  </a:cubicBezTo>
                  <a:cubicBezTo>
                    <a:pt x="16125" y="4310"/>
                    <a:pt x="16095" y="4652"/>
                    <a:pt x="16095" y="4667"/>
                  </a:cubicBezTo>
                  <a:cubicBezTo>
                    <a:pt x="16051" y="5008"/>
                    <a:pt x="14862" y="5751"/>
                    <a:pt x="14074" y="6242"/>
                  </a:cubicBezTo>
                  <a:cubicBezTo>
                    <a:pt x="12900" y="6970"/>
                    <a:pt x="11459" y="7862"/>
                    <a:pt x="10136" y="9184"/>
                  </a:cubicBezTo>
                  <a:cubicBezTo>
                    <a:pt x="8784" y="10522"/>
                    <a:pt x="7862" y="11993"/>
                    <a:pt x="7134" y="13167"/>
                  </a:cubicBezTo>
                  <a:cubicBezTo>
                    <a:pt x="6629" y="13984"/>
                    <a:pt x="5856" y="15218"/>
                    <a:pt x="5514" y="15218"/>
                  </a:cubicBezTo>
                  <a:cubicBezTo>
                    <a:pt x="5470" y="15218"/>
                    <a:pt x="5113" y="15188"/>
                    <a:pt x="4310" y="14371"/>
                  </a:cubicBezTo>
                  <a:cubicBezTo>
                    <a:pt x="2839" y="12914"/>
                    <a:pt x="2037" y="10968"/>
                    <a:pt x="2037" y="8902"/>
                  </a:cubicBezTo>
                  <a:cubicBezTo>
                    <a:pt x="2037" y="6836"/>
                    <a:pt x="2839" y="4904"/>
                    <a:pt x="4310" y="3433"/>
                  </a:cubicBezTo>
                  <a:cubicBezTo>
                    <a:pt x="5767" y="1977"/>
                    <a:pt x="7714" y="1174"/>
                    <a:pt x="9779" y="1174"/>
                  </a:cubicBezTo>
                  <a:close/>
                  <a:moveTo>
                    <a:pt x="9779" y="0"/>
                  </a:moveTo>
                  <a:cubicBezTo>
                    <a:pt x="7491" y="0"/>
                    <a:pt x="5217" y="877"/>
                    <a:pt x="3478" y="2616"/>
                  </a:cubicBezTo>
                  <a:cubicBezTo>
                    <a:pt x="1" y="6093"/>
                    <a:pt x="1" y="11726"/>
                    <a:pt x="3478" y="15203"/>
                  </a:cubicBezTo>
                  <a:cubicBezTo>
                    <a:pt x="4310" y="16035"/>
                    <a:pt x="4964" y="16377"/>
                    <a:pt x="5514" y="16377"/>
                  </a:cubicBezTo>
                  <a:cubicBezTo>
                    <a:pt x="7283" y="16377"/>
                    <a:pt x="8100" y="12840"/>
                    <a:pt x="10953" y="10017"/>
                  </a:cubicBezTo>
                  <a:cubicBezTo>
                    <a:pt x="14669" y="6316"/>
                    <a:pt x="19543" y="6093"/>
                    <a:pt x="16066" y="2616"/>
                  </a:cubicBezTo>
                  <a:cubicBezTo>
                    <a:pt x="14327" y="877"/>
                    <a:pt x="12053" y="0"/>
                    <a:pt x="9779" y="0"/>
                  </a:cubicBezTo>
                  <a:close/>
                </a:path>
              </a:pathLst>
            </a:custGeom>
            <a:solidFill>
              <a:srgbClr val="1A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6"/>
            <p:cNvSpPr/>
            <p:nvPr/>
          </p:nvSpPr>
          <p:spPr>
            <a:xfrm>
              <a:off x="6459985" y="639224"/>
              <a:ext cx="363419" cy="363419"/>
            </a:xfrm>
            <a:custGeom>
              <a:rect b="b" l="l" r="r" t="t"/>
              <a:pathLst>
                <a:path extrusionOk="0" h="11340" w="11340">
                  <a:moveTo>
                    <a:pt x="6435" y="1"/>
                  </a:moveTo>
                  <a:cubicBezTo>
                    <a:pt x="2883" y="1"/>
                    <a:pt x="0" y="2869"/>
                    <a:pt x="0" y="6421"/>
                  </a:cubicBezTo>
                  <a:cubicBezTo>
                    <a:pt x="0" y="8383"/>
                    <a:pt x="877" y="10136"/>
                    <a:pt x="2259" y="11325"/>
                  </a:cubicBezTo>
                  <a:lnTo>
                    <a:pt x="2304" y="11340"/>
                  </a:lnTo>
                  <a:lnTo>
                    <a:pt x="2348" y="11310"/>
                  </a:lnTo>
                  <a:cubicBezTo>
                    <a:pt x="2556" y="11013"/>
                    <a:pt x="2765" y="10671"/>
                    <a:pt x="2928" y="10404"/>
                  </a:cubicBezTo>
                  <a:lnTo>
                    <a:pt x="2943" y="10374"/>
                  </a:lnTo>
                  <a:lnTo>
                    <a:pt x="2913" y="10344"/>
                  </a:lnTo>
                  <a:cubicBezTo>
                    <a:pt x="1843" y="9378"/>
                    <a:pt x="1160" y="7981"/>
                    <a:pt x="1160" y="6421"/>
                  </a:cubicBezTo>
                  <a:cubicBezTo>
                    <a:pt x="1160" y="3523"/>
                    <a:pt x="3522" y="1160"/>
                    <a:pt x="6435" y="1160"/>
                  </a:cubicBezTo>
                  <a:cubicBezTo>
                    <a:pt x="7981" y="1160"/>
                    <a:pt x="9378" y="1844"/>
                    <a:pt x="10329" y="2914"/>
                  </a:cubicBezTo>
                  <a:lnTo>
                    <a:pt x="10373" y="2929"/>
                  </a:lnTo>
                  <a:lnTo>
                    <a:pt x="10433" y="2929"/>
                  </a:lnTo>
                  <a:cubicBezTo>
                    <a:pt x="10686" y="2765"/>
                    <a:pt x="11027" y="2542"/>
                    <a:pt x="11325" y="2349"/>
                  </a:cubicBezTo>
                  <a:lnTo>
                    <a:pt x="11339" y="2304"/>
                  </a:lnTo>
                  <a:lnTo>
                    <a:pt x="11339" y="2275"/>
                  </a:lnTo>
                  <a:cubicBezTo>
                    <a:pt x="10151" y="878"/>
                    <a:pt x="8397" y="1"/>
                    <a:pt x="6435" y="1"/>
                  </a:cubicBezTo>
                  <a:close/>
                </a:path>
              </a:pathLst>
            </a:custGeom>
            <a:solidFill>
              <a:srgbClr val="1AB1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86"/>
          <p:cNvGrpSpPr/>
          <p:nvPr/>
        </p:nvGrpSpPr>
        <p:grpSpPr>
          <a:xfrm>
            <a:off x="4044324" y="2242755"/>
            <a:ext cx="408783" cy="404758"/>
            <a:chOff x="2730200" y="1792625"/>
            <a:chExt cx="2152625" cy="2131425"/>
          </a:xfrm>
        </p:grpSpPr>
        <p:sp>
          <p:nvSpPr>
            <p:cNvPr id="1322" name="Google Shape;1322;p86"/>
            <p:cNvSpPr/>
            <p:nvPr/>
          </p:nvSpPr>
          <p:spPr>
            <a:xfrm>
              <a:off x="3798200" y="2757825"/>
              <a:ext cx="310900" cy="298900"/>
            </a:xfrm>
            <a:custGeom>
              <a:rect b="b" l="l" r="r" t="t"/>
              <a:pathLst>
                <a:path extrusionOk="0" h="11956" w="12436">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rgbClr val="009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6"/>
            <p:cNvSpPr/>
            <p:nvPr/>
          </p:nvSpPr>
          <p:spPr>
            <a:xfrm>
              <a:off x="3217475" y="3054400"/>
              <a:ext cx="1496800" cy="869650"/>
            </a:xfrm>
            <a:custGeom>
              <a:rect b="b" l="l" r="r" t="t"/>
              <a:pathLst>
                <a:path extrusionOk="0" h="34786" w="59872">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rgbClr val="009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6"/>
            <p:cNvSpPr/>
            <p:nvPr/>
          </p:nvSpPr>
          <p:spPr>
            <a:xfrm>
              <a:off x="2730200" y="2010475"/>
              <a:ext cx="1178050" cy="1104400"/>
            </a:xfrm>
            <a:custGeom>
              <a:rect b="b" l="l" r="r" t="t"/>
              <a:pathLst>
                <a:path extrusionOk="0" h="44176" w="47122">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rgbClr val="009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6"/>
            <p:cNvSpPr/>
            <p:nvPr/>
          </p:nvSpPr>
          <p:spPr>
            <a:xfrm>
              <a:off x="3984200" y="1792625"/>
              <a:ext cx="898625" cy="1501075"/>
            </a:xfrm>
            <a:custGeom>
              <a:rect b="b" l="l" r="r" t="t"/>
              <a:pathLst>
                <a:path extrusionOk="0" h="60043" w="35945">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rgbClr val="009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86"/>
          <p:cNvSpPr/>
          <p:nvPr/>
        </p:nvSpPr>
        <p:spPr>
          <a:xfrm>
            <a:off x="2918408" y="1388793"/>
            <a:ext cx="455882" cy="304344"/>
          </a:xfrm>
          <a:custGeom>
            <a:rect b="b" l="l" r="r" t="t"/>
            <a:pathLst>
              <a:path extrusionOk="0" h="5134" w="7690">
                <a:moveTo>
                  <a:pt x="6126" y="592"/>
                </a:moveTo>
                <a:lnTo>
                  <a:pt x="6126" y="592"/>
                </a:lnTo>
                <a:cubicBezTo>
                  <a:pt x="6401" y="1458"/>
                  <a:pt x="6760" y="2894"/>
                  <a:pt x="6105" y="3760"/>
                </a:cubicBezTo>
                <a:cubicBezTo>
                  <a:pt x="5701" y="4299"/>
                  <a:pt x="4996" y="4374"/>
                  <a:pt x="4313" y="4374"/>
                </a:cubicBezTo>
                <a:cubicBezTo>
                  <a:pt x="4051" y="4374"/>
                  <a:pt x="3791" y="4363"/>
                  <a:pt x="3554" y="4363"/>
                </a:cubicBezTo>
                <a:cubicBezTo>
                  <a:pt x="3441" y="4363"/>
                  <a:pt x="3333" y="4366"/>
                  <a:pt x="3232" y="4373"/>
                </a:cubicBezTo>
                <a:cubicBezTo>
                  <a:pt x="3232" y="4373"/>
                  <a:pt x="3063" y="4373"/>
                  <a:pt x="2915" y="4394"/>
                </a:cubicBezTo>
                <a:cubicBezTo>
                  <a:pt x="2915" y="4394"/>
                  <a:pt x="2957" y="4373"/>
                  <a:pt x="3042" y="4331"/>
                </a:cubicBezTo>
                <a:cubicBezTo>
                  <a:pt x="3654" y="4120"/>
                  <a:pt x="3950" y="4077"/>
                  <a:pt x="4330" y="3887"/>
                </a:cubicBezTo>
                <a:cubicBezTo>
                  <a:pt x="5049" y="3528"/>
                  <a:pt x="5746" y="2746"/>
                  <a:pt x="5894" y="1944"/>
                </a:cubicBezTo>
                <a:lnTo>
                  <a:pt x="5894" y="1944"/>
                </a:lnTo>
                <a:cubicBezTo>
                  <a:pt x="5640" y="2725"/>
                  <a:pt x="4816" y="3380"/>
                  <a:pt x="4077" y="3676"/>
                </a:cubicBezTo>
                <a:cubicBezTo>
                  <a:pt x="3570" y="3866"/>
                  <a:pt x="2641" y="4056"/>
                  <a:pt x="2641" y="4056"/>
                </a:cubicBezTo>
                <a:lnTo>
                  <a:pt x="2619" y="4014"/>
                </a:lnTo>
                <a:cubicBezTo>
                  <a:pt x="1986" y="3697"/>
                  <a:pt x="1986" y="2366"/>
                  <a:pt x="3126" y="1944"/>
                </a:cubicBezTo>
                <a:cubicBezTo>
                  <a:pt x="3633" y="1754"/>
                  <a:pt x="4098" y="1859"/>
                  <a:pt x="4626" y="1733"/>
                </a:cubicBezTo>
                <a:cubicBezTo>
                  <a:pt x="5218" y="1585"/>
                  <a:pt x="5872" y="1162"/>
                  <a:pt x="6126" y="592"/>
                </a:cubicBezTo>
                <a:close/>
                <a:moveTo>
                  <a:pt x="2413" y="4143"/>
                </a:moveTo>
                <a:cubicBezTo>
                  <a:pt x="2468" y="4143"/>
                  <a:pt x="2527" y="4164"/>
                  <a:pt x="2577" y="4204"/>
                </a:cubicBezTo>
                <a:cubicBezTo>
                  <a:pt x="2641" y="4289"/>
                  <a:pt x="2683" y="4415"/>
                  <a:pt x="2598" y="4521"/>
                </a:cubicBezTo>
                <a:cubicBezTo>
                  <a:pt x="2554" y="4577"/>
                  <a:pt x="2497" y="4603"/>
                  <a:pt x="2438" y="4603"/>
                </a:cubicBezTo>
                <a:cubicBezTo>
                  <a:pt x="2386" y="4603"/>
                  <a:pt x="2331" y="4582"/>
                  <a:pt x="2281" y="4542"/>
                </a:cubicBezTo>
                <a:cubicBezTo>
                  <a:pt x="2176" y="4479"/>
                  <a:pt x="2176" y="4331"/>
                  <a:pt x="2260" y="4225"/>
                </a:cubicBezTo>
                <a:cubicBezTo>
                  <a:pt x="2294" y="4169"/>
                  <a:pt x="2351" y="4143"/>
                  <a:pt x="2413" y="4143"/>
                </a:cubicBezTo>
                <a:close/>
                <a:moveTo>
                  <a:pt x="4014" y="0"/>
                </a:moveTo>
                <a:cubicBezTo>
                  <a:pt x="3063" y="0"/>
                  <a:pt x="2260" y="507"/>
                  <a:pt x="1796" y="1268"/>
                </a:cubicBezTo>
                <a:cubicBezTo>
                  <a:pt x="2197" y="1310"/>
                  <a:pt x="2577" y="1458"/>
                  <a:pt x="2852" y="1733"/>
                </a:cubicBezTo>
                <a:cubicBezTo>
                  <a:pt x="2535" y="1521"/>
                  <a:pt x="2197" y="1437"/>
                  <a:pt x="1859" y="1437"/>
                </a:cubicBezTo>
                <a:cubicBezTo>
                  <a:pt x="845" y="1437"/>
                  <a:pt x="0" y="2261"/>
                  <a:pt x="0" y="3275"/>
                </a:cubicBezTo>
                <a:cubicBezTo>
                  <a:pt x="0" y="4289"/>
                  <a:pt x="824" y="5133"/>
                  <a:pt x="1859" y="5133"/>
                </a:cubicBezTo>
                <a:lnTo>
                  <a:pt x="6084" y="5133"/>
                </a:lnTo>
                <a:cubicBezTo>
                  <a:pt x="6971" y="5133"/>
                  <a:pt x="7689" y="4415"/>
                  <a:pt x="7689" y="3507"/>
                </a:cubicBezTo>
                <a:cubicBezTo>
                  <a:pt x="7668" y="2746"/>
                  <a:pt x="7182" y="2134"/>
                  <a:pt x="6548" y="1944"/>
                </a:cubicBezTo>
                <a:cubicBezTo>
                  <a:pt x="6485" y="1458"/>
                  <a:pt x="6337" y="909"/>
                  <a:pt x="6126" y="296"/>
                </a:cubicBezTo>
                <a:cubicBezTo>
                  <a:pt x="6063" y="486"/>
                  <a:pt x="5978" y="634"/>
                  <a:pt x="5872" y="803"/>
                </a:cubicBezTo>
                <a:cubicBezTo>
                  <a:pt x="5387" y="317"/>
                  <a:pt x="4732" y="0"/>
                  <a:pt x="4014" y="0"/>
                </a:cubicBezTo>
                <a:close/>
              </a:path>
            </a:pathLst>
          </a:custGeom>
          <a:solidFill>
            <a:srgbClr val="68BD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6"/>
          <p:cNvSpPr/>
          <p:nvPr/>
        </p:nvSpPr>
        <p:spPr>
          <a:xfrm>
            <a:off x="1862985" y="1379754"/>
            <a:ext cx="395832" cy="351706"/>
          </a:xfrm>
          <a:custGeom>
            <a:rect b="b" l="l" r="r" t="t"/>
            <a:pathLst>
              <a:path extrusionOk="0" h="8409" w="9464">
                <a:moveTo>
                  <a:pt x="4711" y="1416"/>
                </a:moveTo>
                <a:cubicBezTo>
                  <a:pt x="4922" y="1416"/>
                  <a:pt x="5070" y="1564"/>
                  <a:pt x="5070" y="1775"/>
                </a:cubicBezTo>
                <a:lnTo>
                  <a:pt x="5070" y="4057"/>
                </a:lnTo>
                <a:cubicBezTo>
                  <a:pt x="5070" y="4268"/>
                  <a:pt x="4922" y="4416"/>
                  <a:pt x="4711" y="4416"/>
                </a:cubicBezTo>
                <a:cubicBezTo>
                  <a:pt x="4499" y="4416"/>
                  <a:pt x="4330" y="4268"/>
                  <a:pt x="4330" y="4057"/>
                </a:cubicBezTo>
                <a:lnTo>
                  <a:pt x="4330" y="1775"/>
                </a:lnTo>
                <a:cubicBezTo>
                  <a:pt x="4330" y="1564"/>
                  <a:pt x="4499" y="1416"/>
                  <a:pt x="4711" y="1416"/>
                </a:cubicBezTo>
                <a:close/>
                <a:moveTo>
                  <a:pt x="6016" y="1922"/>
                </a:moveTo>
                <a:cubicBezTo>
                  <a:pt x="6088" y="1922"/>
                  <a:pt x="6163" y="1944"/>
                  <a:pt x="6232" y="1987"/>
                </a:cubicBezTo>
                <a:cubicBezTo>
                  <a:pt x="6886" y="2472"/>
                  <a:pt x="7288" y="3254"/>
                  <a:pt x="7288" y="4078"/>
                </a:cubicBezTo>
                <a:cubicBezTo>
                  <a:pt x="7288" y="5472"/>
                  <a:pt x="6147" y="6634"/>
                  <a:pt x="4732" y="6634"/>
                </a:cubicBezTo>
                <a:cubicBezTo>
                  <a:pt x="3295" y="6634"/>
                  <a:pt x="2134" y="5472"/>
                  <a:pt x="2134" y="4057"/>
                </a:cubicBezTo>
                <a:cubicBezTo>
                  <a:pt x="2134" y="3233"/>
                  <a:pt x="2535" y="2472"/>
                  <a:pt x="3169" y="1987"/>
                </a:cubicBezTo>
                <a:cubicBezTo>
                  <a:pt x="3237" y="1944"/>
                  <a:pt x="3312" y="1922"/>
                  <a:pt x="3384" y="1922"/>
                </a:cubicBezTo>
                <a:cubicBezTo>
                  <a:pt x="3491" y="1922"/>
                  <a:pt x="3591" y="1970"/>
                  <a:pt x="3654" y="2071"/>
                </a:cubicBezTo>
                <a:cubicBezTo>
                  <a:pt x="3760" y="2219"/>
                  <a:pt x="3718" y="2430"/>
                  <a:pt x="3570" y="2536"/>
                </a:cubicBezTo>
                <a:cubicBezTo>
                  <a:pt x="3084" y="2916"/>
                  <a:pt x="2810" y="3465"/>
                  <a:pt x="2810" y="4078"/>
                </a:cubicBezTo>
                <a:cubicBezTo>
                  <a:pt x="2810" y="5134"/>
                  <a:pt x="3633" y="5979"/>
                  <a:pt x="4690" y="5979"/>
                </a:cubicBezTo>
                <a:cubicBezTo>
                  <a:pt x="5746" y="5979"/>
                  <a:pt x="6591" y="5134"/>
                  <a:pt x="6591" y="4078"/>
                </a:cubicBezTo>
                <a:cubicBezTo>
                  <a:pt x="6591" y="3465"/>
                  <a:pt x="6316" y="2916"/>
                  <a:pt x="5830" y="2536"/>
                </a:cubicBezTo>
                <a:cubicBezTo>
                  <a:pt x="5682" y="2430"/>
                  <a:pt x="5640" y="2219"/>
                  <a:pt x="5746" y="2071"/>
                </a:cubicBezTo>
                <a:cubicBezTo>
                  <a:pt x="5809" y="1970"/>
                  <a:pt x="5909" y="1922"/>
                  <a:pt x="6016" y="1922"/>
                </a:cubicBezTo>
                <a:close/>
                <a:moveTo>
                  <a:pt x="2873" y="1"/>
                </a:moveTo>
                <a:cubicBezTo>
                  <a:pt x="2556" y="1"/>
                  <a:pt x="2176" y="254"/>
                  <a:pt x="2007" y="508"/>
                </a:cubicBezTo>
                <a:lnTo>
                  <a:pt x="169" y="3698"/>
                </a:lnTo>
                <a:cubicBezTo>
                  <a:pt x="0" y="3993"/>
                  <a:pt x="0" y="4437"/>
                  <a:pt x="169" y="4712"/>
                </a:cubicBezTo>
                <a:lnTo>
                  <a:pt x="2007" y="7901"/>
                </a:lnTo>
                <a:cubicBezTo>
                  <a:pt x="2176" y="8197"/>
                  <a:pt x="2556" y="8408"/>
                  <a:pt x="2873" y="8408"/>
                </a:cubicBezTo>
                <a:lnTo>
                  <a:pt x="6570" y="8408"/>
                </a:lnTo>
                <a:cubicBezTo>
                  <a:pt x="6886" y="8408"/>
                  <a:pt x="7288" y="8176"/>
                  <a:pt x="7457" y="7901"/>
                </a:cubicBezTo>
                <a:lnTo>
                  <a:pt x="9295" y="4712"/>
                </a:lnTo>
                <a:cubicBezTo>
                  <a:pt x="9464" y="4437"/>
                  <a:pt x="9464" y="3993"/>
                  <a:pt x="9295" y="3698"/>
                </a:cubicBezTo>
                <a:lnTo>
                  <a:pt x="7457" y="508"/>
                </a:lnTo>
                <a:cubicBezTo>
                  <a:pt x="7288" y="212"/>
                  <a:pt x="6886" y="1"/>
                  <a:pt x="6570" y="1"/>
                </a:cubicBezTo>
                <a:close/>
              </a:path>
            </a:pathLst>
          </a:custGeom>
          <a:solidFill>
            <a:srgbClr val="68BD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8" name="Google Shape;1328;p86"/>
          <p:cNvGrpSpPr/>
          <p:nvPr/>
        </p:nvGrpSpPr>
        <p:grpSpPr>
          <a:xfrm>
            <a:off x="5081001" y="2248103"/>
            <a:ext cx="407038" cy="406984"/>
            <a:chOff x="3728900" y="3306900"/>
            <a:chExt cx="189100" cy="189075"/>
          </a:xfrm>
        </p:grpSpPr>
        <p:sp>
          <p:nvSpPr>
            <p:cNvPr id="1329" name="Google Shape;1329;p86"/>
            <p:cNvSpPr/>
            <p:nvPr/>
          </p:nvSpPr>
          <p:spPr>
            <a:xfrm>
              <a:off x="3798100" y="3335950"/>
              <a:ext cx="42800" cy="51775"/>
            </a:xfrm>
            <a:custGeom>
              <a:rect b="b" l="l" r="r" t="t"/>
              <a:pathLst>
                <a:path extrusionOk="0" h="2071" w="1712">
                  <a:moveTo>
                    <a:pt x="972" y="0"/>
                  </a:moveTo>
                  <a:lnTo>
                    <a:pt x="0" y="592"/>
                  </a:lnTo>
                  <a:lnTo>
                    <a:pt x="845" y="2049"/>
                  </a:lnTo>
                  <a:cubicBezTo>
                    <a:pt x="902" y="2030"/>
                    <a:pt x="968" y="2020"/>
                    <a:pt x="1034" y="2020"/>
                  </a:cubicBezTo>
                  <a:cubicBezTo>
                    <a:pt x="1115" y="2020"/>
                    <a:pt x="1198" y="2036"/>
                    <a:pt x="1268" y="2070"/>
                  </a:cubicBezTo>
                  <a:lnTo>
                    <a:pt x="1711" y="1310"/>
                  </a:lnTo>
                  <a:lnTo>
                    <a:pt x="972" y="0"/>
                  </a:lnTo>
                  <a:close/>
                </a:path>
              </a:pathLst>
            </a:custGeom>
            <a:solidFill>
              <a:srgbClr val="DE7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6"/>
            <p:cNvSpPr/>
            <p:nvPr/>
          </p:nvSpPr>
          <p:spPr>
            <a:xfrm>
              <a:off x="3766400" y="3369750"/>
              <a:ext cx="48100" cy="28000"/>
            </a:xfrm>
            <a:custGeom>
              <a:rect b="b" l="l" r="r" t="t"/>
              <a:pathLst>
                <a:path extrusionOk="0" h="1120" w="1924">
                  <a:moveTo>
                    <a:pt x="1" y="0"/>
                  </a:moveTo>
                  <a:lnTo>
                    <a:pt x="1" y="1120"/>
                  </a:lnTo>
                  <a:lnTo>
                    <a:pt x="1691" y="1120"/>
                  </a:lnTo>
                  <a:cubicBezTo>
                    <a:pt x="1712" y="1056"/>
                    <a:pt x="1712" y="1014"/>
                    <a:pt x="1733" y="951"/>
                  </a:cubicBezTo>
                  <a:cubicBezTo>
                    <a:pt x="1796" y="866"/>
                    <a:pt x="1839" y="824"/>
                    <a:pt x="1923" y="761"/>
                  </a:cubicBezTo>
                  <a:lnTo>
                    <a:pt x="1479" y="0"/>
                  </a:lnTo>
                  <a:close/>
                </a:path>
              </a:pathLst>
            </a:custGeom>
            <a:solidFill>
              <a:srgbClr val="DE7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6"/>
            <p:cNvSpPr/>
            <p:nvPr/>
          </p:nvSpPr>
          <p:spPr>
            <a:xfrm>
              <a:off x="3831900" y="3405125"/>
              <a:ext cx="48075" cy="28025"/>
            </a:xfrm>
            <a:custGeom>
              <a:rect b="b" l="l" r="r" t="t"/>
              <a:pathLst>
                <a:path extrusionOk="0" h="1121" w="1923">
                  <a:moveTo>
                    <a:pt x="233" y="1"/>
                  </a:moveTo>
                  <a:cubicBezTo>
                    <a:pt x="233" y="64"/>
                    <a:pt x="211" y="127"/>
                    <a:pt x="169" y="170"/>
                  </a:cubicBezTo>
                  <a:cubicBezTo>
                    <a:pt x="127" y="254"/>
                    <a:pt x="64" y="296"/>
                    <a:pt x="0" y="360"/>
                  </a:cubicBezTo>
                  <a:lnTo>
                    <a:pt x="444" y="1120"/>
                  </a:lnTo>
                  <a:lnTo>
                    <a:pt x="1922" y="1120"/>
                  </a:lnTo>
                  <a:lnTo>
                    <a:pt x="1922" y="1"/>
                  </a:lnTo>
                  <a:close/>
                </a:path>
              </a:pathLst>
            </a:custGeom>
            <a:solidFill>
              <a:srgbClr val="DE7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6"/>
            <p:cNvSpPr/>
            <p:nvPr/>
          </p:nvSpPr>
          <p:spPr>
            <a:xfrm>
              <a:off x="3834525" y="3353900"/>
              <a:ext cx="45450" cy="46500"/>
            </a:xfrm>
            <a:custGeom>
              <a:rect b="b" l="l" r="r" t="t"/>
              <a:pathLst>
                <a:path extrusionOk="0" h="1860" w="1818">
                  <a:moveTo>
                    <a:pt x="867" y="1"/>
                  </a:moveTo>
                  <a:lnTo>
                    <a:pt x="1" y="1479"/>
                  </a:lnTo>
                  <a:cubicBezTo>
                    <a:pt x="106" y="1585"/>
                    <a:pt x="149" y="1712"/>
                    <a:pt x="170" y="1859"/>
                  </a:cubicBezTo>
                  <a:lnTo>
                    <a:pt x="1078" y="1859"/>
                  </a:lnTo>
                  <a:lnTo>
                    <a:pt x="1817" y="550"/>
                  </a:lnTo>
                  <a:lnTo>
                    <a:pt x="867" y="1"/>
                  </a:lnTo>
                  <a:close/>
                </a:path>
              </a:pathLst>
            </a:custGeom>
            <a:solidFill>
              <a:srgbClr val="DE7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6"/>
            <p:cNvSpPr/>
            <p:nvPr/>
          </p:nvSpPr>
          <p:spPr>
            <a:xfrm>
              <a:off x="3766925" y="3403025"/>
              <a:ext cx="45450" cy="45950"/>
            </a:xfrm>
            <a:custGeom>
              <a:rect b="b" l="l" r="r" t="t"/>
              <a:pathLst>
                <a:path extrusionOk="0" h="1838" w="1818">
                  <a:moveTo>
                    <a:pt x="740" y="0"/>
                  </a:moveTo>
                  <a:lnTo>
                    <a:pt x="1" y="1289"/>
                  </a:lnTo>
                  <a:lnTo>
                    <a:pt x="973" y="1838"/>
                  </a:lnTo>
                  <a:lnTo>
                    <a:pt x="1818" y="359"/>
                  </a:lnTo>
                  <a:cubicBezTo>
                    <a:pt x="1712" y="254"/>
                    <a:pt x="1670" y="127"/>
                    <a:pt x="1649" y="0"/>
                  </a:cubicBezTo>
                  <a:close/>
                </a:path>
              </a:pathLst>
            </a:custGeom>
            <a:solidFill>
              <a:srgbClr val="DE7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6"/>
            <p:cNvSpPr/>
            <p:nvPr/>
          </p:nvSpPr>
          <p:spPr>
            <a:xfrm>
              <a:off x="3804950" y="3416225"/>
              <a:ext cx="43325" cy="51250"/>
            </a:xfrm>
            <a:custGeom>
              <a:rect b="b" l="l" r="r" t="t"/>
              <a:pathLst>
                <a:path extrusionOk="0" h="2050" w="1733">
                  <a:moveTo>
                    <a:pt x="466" y="0"/>
                  </a:moveTo>
                  <a:lnTo>
                    <a:pt x="1" y="761"/>
                  </a:lnTo>
                  <a:lnTo>
                    <a:pt x="761" y="2049"/>
                  </a:lnTo>
                  <a:lnTo>
                    <a:pt x="1733" y="1479"/>
                  </a:lnTo>
                  <a:lnTo>
                    <a:pt x="888" y="21"/>
                  </a:lnTo>
                  <a:cubicBezTo>
                    <a:pt x="836" y="30"/>
                    <a:pt x="776" y="35"/>
                    <a:pt x="715" y="35"/>
                  </a:cubicBezTo>
                  <a:cubicBezTo>
                    <a:pt x="629" y="35"/>
                    <a:pt x="540" y="25"/>
                    <a:pt x="466" y="0"/>
                  </a:cubicBezTo>
                  <a:close/>
                </a:path>
              </a:pathLst>
            </a:custGeom>
            <a:solidFill>
              <a:srgbClr val="DE75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6"/>
            <p:cNvSpPr/>
            <p:nvPr/>
          </p:nvSpPr>
          <p:spPr>
            <a:xfrm>
              <a:off x="3728900" y="3306900"/>
              <a:ext cx="189100" cy="189075"/>
            </a:xfrm>
            <a:custGeom>
              <a:rect b="b" l="l" r="r" t="t"/>
              <a:pathLst>
                <a:path extrusionOk="0" h="7563" w="7564">
                  <a:moveTo>
                    <a:pt x="3761" y="782"/>
                  </a:moveTo>
                  <a:cubicBezTo>
                    <a:pt x="5430" y="782"/>
                    <a:pt x="6782" y="2113"/>
                    <a:pt x="6782" y="3782"/>
                  </a:cubicBezTo>
                  <a:cubicBezTo>
                    <a:pt x="6782" y="5451"/>
                    <a:pt x="5430" y="6802"/>
                    <a:pt x="3761" y="6802"/>
                  </a:cubicBezTo>
                  <a:cubicBezTo>
                    <a:pt x="2113" y="6802"/>
                    <a:pt x="761" y="5451"/>
                    <a:pt x="761" y="3782"/>
                  </a:cubicBezTo>
                  <a:cubicBezTo>
                    <a:pt x="761" y="2113"/>
                    <a:pt x="2113" y="782"/>
                    <a:pt x="3761" y="782"/>
                  </a:cubicBezTo>
                  <a:close/>
                  <a:moveTo>
                    <a:pt x="3761" y="1"/>
                  </a:moveTo>
                  <a:cubicBezTo>
                    <a:pt x="1691" y="1"/>
                    <a:pt x="1" y="1690"/>
                    <a:pt x="1" y="3782"/>
                  </a:cubicBezTo>
                  <a:cubicBezTo>
                    <a:pt x="1" y="5873"/>
                    <a:pt x="1691" y="7563"/>
                    <a:pt x="3761" y="7563"/>
                  </a:cubicBezTo>
                  <a:cubicBezTo>
                    <a:pt x="5852" y="7563"/>
                    <a:pt x="7542" y="5873"/>
                    <a:pt x="7542" y="3782"/>
                  </a:cubicBezTo>
                  <a:cubicBezTo>
                    <a:pt x="7563" y="1690"/>
                    <a:pt x="5873" y="1"/>
                    <a:pt x="3761" y="1"/>
                  </a:cubicBezTo>
                  <a:close/>
                </a:path>
              </a:pathLst>
            </a:custGeom>
            <a:solidFill>
              <a:srgbClr val="517A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86"/>
          <p:cNvGrpSpPr/>
          <p:nvPr/>
        </p:nvGrpSpPr>
        <p:grpSpPr>
          <a:xfrm>
            <a:off x="5108091" y="1338716"/>
            <a:ext cx="348590" cy="402391"/>
            <a:chOff x="1300200" y="1945375"/>
            <a:chExt cx="1579475" cy="1823250"/>
          </a:xfrm>
        </p:grpSpPr>
        <p:sp>
          <p:nvSpPr>
            <p:cNvPr id="1337" name="Google Shape;1337;p86"/>
            <p:cNvSpPr/>
            <p:nvPr/>
          </p:nvSpPr>
          <p:spPr>
            <a:xfrm>
              <a:off x="2089675" y="2856725"/>
              <a:ext cx="25" cy="25"/>
            </a:xfrm>
            <a:custGeom>
              <a:rect b="b" l="l" r="r" t="t"/>
              <a:pathLst>
                <a:path extrusionOk="0" h="1" w="1">
                  <a:moveTo>
                    <a:pt x="0" y="1"/>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6"/>
            <p:cNvSpPr/>
            <p:nvPr/>
          </p:nvSpPr>
          <p:spPr>
            <a:xfrm>
              <a:off x="2089675" y="2856725"/>
              <a:ext cx="25" cy="25"/>
            </a:xfrm>
            <a:custGeom>
              <a:rect b="b" l="l" r="r" t="t"/>
              <a:pathLst>
                <a:path extrusionOk="0" h="1" w="1">
                  <a:moveTo>
                    <a:pt x="0" y="1"/>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6"/>
            <p:cNvSpPr/>
            <p:nvPr/>
          </p:nvSpPr>
          <p:spPr>
            <a:xfrm>
              <a:off x="2089675" y="2856725"/>
              <a:ext cx="25" cy="25"/>
            </a:xfrm>
            <a:custGeom>
              <a:rect b="b" l="l" r="r" t="t"/>
              <a:pathLst>
                <a:path extrusionOk="0" h="1" w="1">
                  <a:moveTo>
                    <a:pt x="0" y="1"/>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6"/>
            <p:cNvSpPr/>
            <p:nvPr/>
          </p:nvSpPr>
          <p:spPr>
            <a:xfrm>
              <a:off x="1300200" y="3084825"/>
              <a:ext cx="789500" cy="683800"/>
            </a:xfrm>
            <a:custGeom>
              <a:rect b="b" l="l" r="r" t="t"/>
              <a:pathLst>
                <a:path extrusionOk="0" h="27352" w="31580">
                  <a:moveTo>
                    <a:pt x="15780" y="0"/>
                  </a:moveTo>
                  <a:lnTo>
                    <a:pt x="0" y="9104"/>
                  </a:lnTo>
                  <a:lnTo>
                    <a:pt x="31579" y="27351"/>
                  </a:lnTo>
                  <a:lnTo>
                    <a:pt x="15780" y="0"/>
                  </a:lnTo>
                  <a:close/>
                </a:path>
              </a:pathLst>
            </a:custGeom>
            <a:solidFill>
              <a:srgbClr val="08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6"/>
            <p:cNvSpPr/>
            <p:nvPr/>
          </p:nvSpPr>
          <p:spPr>
            <a:xfrm>
              <a:off x="1300200" y="1945375"/>
              <a:ext cx="1579475" cy="1823250"/>
            </a:xfrm>
            <a:custGeom>
              <a:rect b="b" l="l" r="r" t="t"/>
              <a:pathLst>
                <a:path extrusionOk="0" h="72930" w="63179">
                  <a:moveTo>
                    <a:pt x="31579" y="0"/>
                  </a:moveTo>
                  <a:lnTo>
                    <a:pt x="22132" y="5462"/>
                  </a:lnTo>
                  <a:lnTo>
                    <a:pt x="0" y="18227"/>
                  </a:lnTo>
                  <a:lnTo>
                    <a:pt x="15780" y="45578"/>
                  </a:lnTo>
                  <a:lnTo>
                    <a:pt x="31579" y="72929"/>
                  </a:lnTo>
                  <a:lnTo>
                    <a:pt x="63179" y="54682"/>
                  </a:lnTo>
                  <a:lnTo>
                    <a:pt x="31579" y="0"/>
                  </a:lnTo>
                  <a:close/>
                </a:path>
              </a:pathLst>
            </a:custGeom>
            <a:solidFill>
              <a:srgbClr val="0074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6"/>
            <p:cNvSpPr/>
            <p:nvPr/>
          </p:nvSpPr>
          <p:spPr>
            <a:xfrm>
              <a:off x="2296525" y="2639750"/>
              <a:ext cx="25" cy="25"/>
            </a:xfrm>
            <a:custGeom>
              <a:rect b="b" l="l" r="r" t="t"/>
              <a:pathLst>
                <a:path extrusionOk="0" h="1" w="1">
                  <a:moveTo>
                    <a:pt x="0" y="1"/>
                  </a:moveTo>
                  <a:close/>
                </a:path>
              </a:pathLst>
            </a:custGeom>
            <a:solidFill>
              <a:srgbClr val="F04E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6"/>
            <p:cNvSpPr/>
            <p:nvPr/>
          </p:nvSpPr>
          <p:spPr>
            <a:xfrm>
              <a:off x="1300200" y="1945375"/>
              <a:ext cx="1386275" cy="1032750"/>
            </a:xfrm>
            <a:custGeom>
              <a:rect b="b" l="l" r="r" t="t"/>
              <a:pathLst>
                <a:path extrusionOk="0" h="41310" w="55451">
                  <a:moveTo>
                    <a:pt x="31579" y="0"/>
                  </a:moveTo>
                  <a:lnTo>
                    <a:pt x="0" y="18227"/>
                  </a:lnTo>
                  <a:lnTo>
                    <a:pt x="55451" y="41310"/>
                  </a:lnTo>
                  <a:lnTo>
                    <a:pt x="31579" y="0"/>
                  </a:lnTo>
                  <a:close/>
                </a:path>
              </a:pathLst>
            </a:custGeom>
            <a:solidFill>
              <a:srgbClr val="106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6"/>
            <p:cNvSpPr/>
            <p:nvPr/>
          </p:nvSpPr>
          <p:spPr>
            <a:xfrm>
              <a:off x="1300200" y="1945375"/>
              <a:ext cx="1579475" cy="911375"/>
            </a:xfrm>
            <a:custGeom>
              <a:rect b="b" l="l" r="r" t="t"/>
              <a:pathLst>
                <a:path extrusionOk="0" h="36455" w="63179">
                  <a:moveTo>
                    <a:pt x="31579" y="0"/>
                  </a:moveTo>
                  <a:lnTo>
                    <a:pt x="0" y="18227"/>
                  </a:lnTo>
                  <a:lnTo>
                    <a:pt x="31579" y="36455"/>
                  </a:lnTo>
                  <a:lnTo>
                    <a:pt x="63179" y="18227"/>
                  </a:lnTo>
                  <a:lnTo>
                    <a:pt x="31579" y="0"/>
                  </a:lnTo>
                  <a:close/>
                </a:path>
              </a:pathLst>
            </a:custGeom>
            <a:solidFill>
              <a:srgbClr val="082C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5" name="Google Shape;1345;p86"/>
          <p:cNvSpPr/>
          <p:nvPr/>
        </p:nvSpPr>
        <p:spPr>
          <a:xfrm>
            <a:off x="4106513" y="1377674"/>
            <a:ext cx="284133" cy="301134"/>
          </a:xfrm>
          <a:custGeom>
            <a:rect b="b" l="l" r="r" t="t"/>
            <a:pathLst>
              <a:path extrusionOk="0" h="6718" w="6338">
                <a:moveTo>
                  <a:pt x="4774" y="4056"/>
                </a:moveTo>
                <a:cubicBezTo>
                  <a:pt x="4964" y="4056"/>
                  <a:pt x="5091" y="4183"/>
                  <a:pt x="5091" y="4373"/>
                </a:cubicBezTo>
                <a:lnTo>
                  <a:pt x="5091" y="5028"/>
                </a:lnTo>
                <a:cubicBezTo>
                  <a:pt x="5091" y="5218"/>
                  <a:pt x="4964" y="5345"/>
                  <a:pt x="4774" y="5345"/>
                </a:cubicBezTo>
                <a:lnTo>
                  <a:pt x="4077" y="5345"/>
                </a:lnTo>
                <a:cubicBezTo>
                  <a:pt x="3908" y="5345"/>
                  <a:pt x="3760" y="5218"/>
                  <a:pt x="3760" y="5028"/>
                </a:cubicBezTo>
                <a:lnTo>
                  <a:pt x="3760" y="4373"/>
                </a:lnTo>
                <a:cubicBezTo>
                  <a:pt x="3760" y="4183"/>
                  <a:pt x="3908" y="4056"/>
                  <a:pt x="4077" y="4056"/>
                </a:cubicBezTo>
                <a:close/>
                <a:moveTo>
                  <a:pt x="317" y="0"/>
                </a:moveTo>
                <a:cubicBezTo>
                  <a:pt x="127" y="0"/>
                  <a:pt x="0" y="148"/>
                  <a:pt x="0" y="317"/>
                </a:cubicBezTo>
                <a:lnTo>
                  <a:pt x="0" y="3042"/>
                </a:lnTo>
                <a:lnTo>
                  <a:pt x="0" y="6401"/>
                </a:lnTo>
                <a:cubicBezTo>
                  <a:pt x="0" y="6591"/>
                  <a:pt x="127" y="6718"/>
                  <a:pt x="317" y="6718"/>
                </a:cubicBezTo>
                <a:lnTo>
                  <a:pt x="6020" y="6718"/>
                </a:lnTo>
                <a:cubicBezTo>
                  <a:pt x="6189" y="6718"/>
                  <a:pt x="6337" y="6591"/>
                  <a:pt x="6337" y="6401"/>
                </a:cubicBezTo>
                <a:lnTo>
                  <a:pt x="6337" y="3042"/>
                </a:lnTo>
                <a:cubicBezTo>
                  <a:pt x="6316" y="2852"/>
                  <a:pt x="6168" y="2725"/>
                  <a:pt x="6020" y="2725"/>
                </a:cubicBezTo>
                <a:lnTo>
                  <a:pt x="4035" y="2725"/>
                </a:lnTo>
                <a:cubicBezTo>
                  <a:pt x="3866" y="2704"/>
                  <a:pt x="3739" y="2578"/>
                  <a:pt x="3739" y="2409"/>
                </a:cubicBezTo>
                <a:lnTo>
                  <a:pt x="3739" y="317"/>
                </a:lnTo>
                <a:cubicBezTo>
                  <a:pt x="3739" y="148"/>
                  <a:pt x="3612" y="0"/>
                  <a:pt x="3422" y="0"/>
                </a:cubicBezTo>
                <a:lnTo>
                  <a:pt x="2746" y="0"/>
                </a:lnTo>
                <a:cubicBezTo>
                  <a:pt x="2556" y="0"/>
                  <a:pt x="2429" y="148"/>
                  <a:pt x="2429" y="317"/>
                </a:cubicBezTo>
                <a:lnTo>
                  <a:pt x="2429" y="2430"/>
                </a:lnTo>
                <a:cubicBezTo>
                  <a:pt x="2429" y="2599"/>
                  <a:pt x="2281" y="2725"/>
                  <a:pt x="2134" y="2725"/>
                </a:cubicBezTo>
                <a:lnTo>
                  <a:pt x="1606" y="2725"/>
                </a:lnTo>
                <a:cubicBezTo>
                  <a:pt x="1437" y="2704"/>
                  <a:pt x="1331" y="2578"/>
                  <a:pt x="1310" y="2430"/>
                </a:cubicBezTo>
                <a:lnTo>
                  <a:pt x="1310" y="317"/>
                </a:lnTo>
                <a:cubicBezTo>
                  <a:pt x="1310" y="148"/>
                  <a:pt x="1183" y="0"/>
                  <a:pt x="993" y="0"/>
                </a:cubicBezTo>
                <a:close/>
              </a:path>
            </a:pathLst>
          </a:custGeom>
          <a:solidFill>
            <a:srgbClr val="FF6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86"/>
          <p:cNvGrpSpPr/>
          <p:nvPr/>
        </p:nvGrpSpPr>
        <p:grpSpPr>
          <a:xfrm>
            <a:off x="2928619" y="2232591"/>
            <a:ext cx="420988" cy="420988"/>
            <a:chOff x="5057025" y="4063550"/>
            <a:chExt cx="355925" cy="355925"/>
          </a:xfrm>
        </p:grpSpPr>
        <p:sp>
          <p:nvSpPr>
            <p:cNvPr id="1347" name="Google Shape;1347;p86"/>
            <p:cNvSpPr/>
            <p:nvPr/>
          </p:nvSpPr>
          <p:spPr>
            <a:xfrm>
              <a:off x="5057025" y="4063550"/>
              <a:ext cx="355925" cy="355925"/>
            </a:xfrm>
            <a:custGeom>
              <a:rect b="b" l="l" r="r" t="t"/>
              <a:pathLst>
                <a:path extrusionOk="0" h="14237" w="14237">
                  <a:moveTo>
                    <a:pt x="7118" y="0"/>
                  </a:moveTo>
                  <a:cubicBezTo>
                    <a:pt x="3190" y="0"/>
                    <a:pt x="0" y="3186"/>
                    <a:pt x="0" y="7119"/>
                  </a:cubicBezTo>
                  <a:cubicBezTo>
                    <a:pt x="0" y="11047"/>
                    <a:pt x="3190" y="14237"/>
                    <a:pt x="7118" y="14237"/>
                  </a:cubicBezTo>
                  <a:cubicBezTo>
                    <a:pt x="11051" y="14237"/>
                    <a:pt x="14237" y="11047"/>
                    <a:pt x="14237" y="7119"/>
                  </a:cubicBezTo>
                  <a:cubicBezTo>
                    <a:pt x="14237" y="3186"/>
                    <a:pt x="11051" y="0"/>
                    <a:pt x="71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6"/>
            <p:cNvSpPr/>
            <p:nvPr/>
          </p:nvSpPr>
          <p:spPr>
            <a:xfrm>
              <a:off x="5057025" y="4063550"/>
              <a:ext cx="355925" cy="355925"/>
            </a:xfrm>
            <a:custGeom>
              <a:rect b="b" l="l" r="r" t="t"/>
              <a:pathLst>
                <a:path extrusionOk="0" h="14237" w="14237">
                  <a:moveTo>
                    <a:pt x="7118" y="445"/>
                  </a:moveTo>
                  <a:cubicBezTo>
                    <a:pt x="8907" y="445"/>
                    <a:pt x="10580" y="1139"/>
                    <a:pt x="11843" y="2398"/>
                  </a:cubicBezTo>
                  <a:cubicBezTo>
                    <a:pt x="13102" y="3653"/>
                    <a:pt x="13792" y="5334"/>
                    <a:pt x="13792" y="7119"/>
                  </a:cubicBezTo>
                  <a:cubicBezTo>
                    <a:pt x="13792" y="8903"/>
                    <a:pt x="13098" y="10575"/>
                    <a:pt x="11843" y="11839"/>
                  </a:cubicBezTo>
                  <a:cubicBezTo>
                    <a:pt x="10580" y="13102"/>
                    <a:pt x="8907" y="13792"/>
                    <a:pt x="7118" y="13792"/>
                  </a:cubicBezTo>
                  <a:cubicBezTo>
                    <a:pt x="5334" y="13792"/>
                    <a:pt x="3662" y="13098"/>
                    <a:pt x="2398" y="11839"/>
                  </a:cubicBezTo>
                  <a:cubicBezTo>
                    <a:pt x="1135" y="10575"/>
                    <a:pt x="445" y="8903"/>
                    <a:pt x="445" y="7119"/>
                  </a:cubicBezTo>
                  <a:cubicBezTo>
                    <a:pt x="445" y="5334"/>
                    <a:pt x="1143" y="3657"/>
                    <a:pt x="2398" y="2398"/>
                  </a:cubicBezTo>
                  <a:cubicBezTo>
                    <a:pt x="3653" y="1135"/>
                    <a:pt x="5334" y="445"/>
                    <a:pt x="7118" y="445"/>
                  </a:cubicBezTo>
                  <a:close/>
                  <a:moveTo>
                    <a:pt x="7118" y="0"/>
                  </a:moveTo>
                  <a:cubicBezTo>
                    <a:pt x="3190" y="0"/>
                    <a:pt x="0" y="3186"/>
                    <a:pt x="0" y="7119"/>
                  </a:cubicBezTo>
                  <a:cubicBezTo>
                    <a:pt x="0" y="11051"/>
                    <a:pt x="3190" y="14237"/>
                    <a:pt x="7118" y="14237"/>
                  </a:cubicBezTo>
                  <a:cubicBezTo>
                    <a:pt x="11051" y="14237"/>
                    <a:pt x="14237" y="11051"/>
                    <a:pt x="14237" y="7119"/>
                  </a:cubicBezTo>
                  <a:cubicBezTo>
                    <a:pt x="14237" y="3186"/>
                    <a:pt x="11051" y="0"/>
                    <a:pt x="7118" y="0"/>
                  </a:cubicBezTo>
                  <a:close/>
                </a:path>
              </a:pathLst>
            </a:custGeom>
            <a:solidFill>
              <a:srgbClr val="B2E7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6"/>
            <p:cNvSpPr/>
            <p:nvPr/>
          </p:nvSpPr>
          <p:spPr>
            <a:xfrm>
              <a:off x="5100275" y="4235275"/>
              <a:ext cx="20150" cy="22375"/>
            </a:xfrm>
            <a:custGeom>
              <a:rect b="b" l="l" r="r" t="t"/>
              <a:pathLst>
                <a:path extrusionOk="0" h="895" w="806">
                  <a:moveTo>
                    <a:pt x="455" y="165"/>
                  </a:moveTo>
                  <a:cubicBezTo>
                    <a:pt x="552" y="165"/>
                    <a:pt x="615" y="232"/>
                    <a:pt x="615" y="356"/>
                  </a:cubicBezTo>
                  <a:cubicBezTo>
                    <a:pt x="615" y="516"/>
                    <a:pt x="512" y="717"/>
                    <a:pt x="357" y="721"/>
                  </a:cubicBezTo>
                  <a:cubicBezTo>
                    <a:pt x="263" y="721"/>
                    <a:pt x="201" y="654"/>
                    <a:pt x="201" y="534"/>
                  </a:cubicBezTo>
                  <a:cubicBezTo>
                    <a:pt x="201" y="370"/>
                    <a:pt x="299" y="165"/>
                    <a:pt x="455" y="165"/>
                  </a:cubicBezTo>
                  <a:close/>
                  <a:moveTo>
                    <a:pt x="468" y="0"/>
                  </a:moveTo>
                  <a:cubicBezTo>
                    <a:pt x="174" y="0"/>
                    <a:pt x="1" y="281"/>
                    <a:pt x="1" y="534"/>
                  </a:cubicBezTo>
                  <a:cubicBezTo>
                    <a:pt x="1" y="748"/>
                    <a:pt x="139" y="890"/>
                    <a:pt x="339" y="895"/>
                  </a:cubicBezTo>
                  <a:cubicBezTo>
                    <a:pt x="637" y="895"/>
                    <a:pt x="806" y="610"/>
                    <a:pt x="806" y="361"/>
                  </a:cubicBezTo>
                  <a:cubicBezTo>
                    <a:pt x="806" y="143"/>
                    <a:pt x="673" y="0"/>
                    <a:pt x="468"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6"/>
            <p:cNvSpPr/>
            <p:nvPr/>
          </p:nvSpPr>
          <p:spPr>
            <a:xfrm>
              <a:off x="5124850" y="4235050"/>
              <a:ext cx="10050" cy="22275"/>
            </a:xfrm>
            <a:custGeom>
              <a:rect b="b" l="l" r="r" t="t"/>
              <a:pathLst>
                <a:path extrusionOk="0" h="891" w="402">
                  <a:moveTo>
                    <a:pt x="312" y="0"/>
                  </a:moveTo>
                  <a:cubicBezTo>
                    <a:pt x="286" y="0"/>
                    <a:pt x="250" y="9"/>
                    <a:pt x="219" y="18"/>
                  </a:cubicBezTo>
                  <a:lnTo>
                    <a:pt x="68" y="63"/>
                  </a:lnTo>
                  <a:cubicBezTo>
                    <a:pt x="28" y="76"/>
                    <a:pt x="1" y="107"/>
                    <a:pt x="1" y="147"/>
                  </a:cubicBezTo>
                  <a:cubicBezTo>
                    <a:pt x="1" y="196"/>
                    <a:pt x="41" y="223"/>
                    <a:pt x="81" y="223"/>
                  </a:cubicBezTo>
                  <a:lnTo>
                    <a:pt x="103" y="223"/>
                  </a:lnTo>
                  <a:lnTo>
                    <a:pt x="174" y="210"/>
                  </a:lnTo>
                  <a:lnTo>
                    <a:pt x="23" y="770"/>
                  </a:lnTo>
                  <a:cubicBezTo>
                    <a:pt x="10" y="846"/>
                    <a:pt x="41" y="890"/>
                    <a:pt x="103" y="890"/>
                  </a:cubicBezTo>
                  <a:cubicBezTo>
                    <a:pt x="152" y="890"/>
                    <a:pt x="192" y="859"/>
                    <a:pt x="210" y="797"/>
                  </a:cubicBezTo>
                  <a:lnTo>
                    <a:pt x="384" y="103"/>
                  </a:lnTo>
                  <a:cubicBezTo>
                    <a:pt x="401" y="45"/>
                    <a:pt x="370" y="0"/>
                    <a:pt x="312"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6"/>
            <p:cNvSpPr/>
            <p:nvPr/>
          </p:nvSpPr>
          <p:spPr>
            <a:xfrm>
              <a:off x="5138100" y="4235275"/>
              <a:ext cx="20150" cy="22375"/>
            </a:xfrm>
            <a:custGeom>
              <a:rect b="b" l="l" r="r" t="t"/>
              <a:pathLst>
                <a:path extrusionOk="0" h="895" w="806">
                  <a:moveTo>
                    <a:pt x="450" y="165"/>
                  </a:moveTo>
                  <a:cubicBezTo>
                    <a:pt x="548" y="165"/>
                    <a:pt x="605" y="232"/>
                    <a:pt x="605" y="356"/>
                  </a:cubicBezTo>
                  <a:cubicBezTo>
                    <a:pt x="605" y="516"/>
                    <a:pt x="508" y="717"/>
                    <a:pt x="352" y="721"/>
                  </a:cubicBezTo>
                  <a:cubicBezTo>
                    <a:pt x="254" y="721"/>
                    <a:pt x="196" y="654"/>
                    <a:pt x="196" y="534"/>
                  </a:cubicBezTo>
                  <a:cubicBezTo>
                    <a:pt x="196" y="370"/>
                    <a:pt x="294" y="165"/>
                    <a:pt x="450" y="165"/>
                  </a:cubicBezTo>
                  <a:close/>
                  <a:moveTo>
                    <a:pt x="468" y="0"/>
                  </a:moveTo>
                  <a:cubicBezTo>
                    <a:pt x="174" y="0"/>
                    <a:pt x="0" y="281"/>
                    <a:pt x="0" y="534"/>
                  </a:cubicBezTo>
                  <a:cubicBezTo>
                    <a:pt x="0" y="748"/>
                    <a:pt x="134" y="890"/>
                    <a:pt x="339" y="895"/>
                  </a:cubicBezTo>
                  <a:cubicBezTo>
                    <a:pt x="637" y="895"/>
                    <a:pt x="806" y="610"/>
                    <a:pt x="806" y="361"/>
                  </a:cubicBezTo>
                  <a:cubicBezTo>
                    <a:pt x="806" y="143"/>
                    <a:pt x="672" y="0"/>
                    <a:pt x="468"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6"/>
            <p:cNvSpPr/>
            <p:nvPr/>
          </p:nvSpPr>
          <p:spPr>
            <a:xfrm>
              <a:off x="5161575" y="4235275"/>
              <a:ext cx="20150" cy="22375"/>
            </a:xfrm>
            <a:custGeom>
              <a:rect b="b" l="l" r="r" t="t"/>
              <a:pathLst>
                <a:path extrusionOk="0" h="895" w="806">
                  <a:moveTo>
                    <a:pt x="458" y="165"/>
                  </a:moveTo>
                  <a:cubicBezTo>
                    <a:pt x="552" y="165"/>
                    <a:pt x="614" y="232"/>
                    <a:pt x="614" y="356"/>
                  </a:cubicBezTo>
                  <a:cubicBezTo>
                    <a:pt x="614" y="516"/>
                    <a:pt x="512" y="717"/>
                    <a:pt x="356" y="721"/>
                  </a:cubicBezTo>
                  <a:cubicBezTo>
                    <a:pt x="263" y="721"/>
                    <a:pt x="200" y="654"/>
                    <a:pt x="200" y="534"/>
                  </a:cubicBezTo>
                  <a:cubicBezTo>
                    <a:pt x="200" y="370"/>
                    <a:pt x="303" y="165"/>
                    <a:pt x="458" y="165"/>
                  </a:cubicBezTo>
                  <a:close/>
                  <a:moveTo>
                    <a:pt x="467" y="0"/>
                  </a:moveTo>
                  <a:cubicBezTo>
                    <a:pt x="174" y="0"/>
                    <a:pt x="0" y="281"/>
                    <a:pt x="0" y="534"/>
                  </a:cubicBezTo>
                  <a:cubicBezTo>
                    <a:pt x="0" y="748"/>
                    <a:pt x="138" y="890"/>
                    <a:pt x="338" y="895"/>
                  </a:cubicBezTo>
                  <a:cubicBezTo>
                    <a:pt x="636" y="895"/>
                    <a:pt x="805" y="610"/>
                    <a:pt x="805" y="361"/>
                  </a:cubicBezTo>
                  <a:cubicBezTo>
                    <a:pt x="805" y="143"/>
                    <a:pt x="672" y="0"/>
                    <a:pt x="467"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6"/>
            <p:cNvSpPr/>
            <p:nvPr/>
          </p:nvSpPr>
          <p:spPr>
            <a:xfrm>
              <a:off x="5185250" y="4235275"/>
              <a:ext cx="20150" cy="22375"/>
            </a:xfrm>
            <a:custGeom>
              <a:rect b="b" l="l" r="r" t="t"/>
              <a:pathLst>
                <a:path extrusionOk="0" h="895" w="806">
                  <a:moveTo>
                    <a:pt x="450" y="165"/>
                  </a:moveTo>
                  <a:cubicBezTo>
                    <a:pt x="544" y="165"/>
                    <a:pt x="606" y="232"/>
                    <a:pt x="606" y="356"/>
                  </a:cubicBezTo>
                  <a:cubicBezTo>
                    <a:pt x="606" y="516"/>
                    <a:pt x="508" y="717"/>
                    <a:pt x="352" y="721"/>
                  </a:cubicBezTo>
                  <a:cubicBezTo>
                    <a:pt x="254" y="721"/>
                    <a:pt x="192" y="654"/>
                    <a:pt x="192" y="534"/>
                  </a:cubicBezTo>
                  <a:cubicBezTo>
                    <a:pt x="192" y="370"/>
                    <a:pt x="294" y="165"/>
                    <a:pt x="450" y="165"/>
                  </a:cubicBezTo>
                  <a:close/>
                  <a:moveTo>
                    <a:pt x="468" y="0"/>
                  </a:moveTo>
                  <a:cubicBezTo>
                    <a:pt x="170" y="0"/>
                    <a:pt x="1" y="281"/>
                    <a:pt x="1" y="534"/>
                  </a:cubicBezTo>
                  <a:cubicBezTo>
                    <a:pt x="1" y="748"/>
                    <a:pt x="134" y="890"/>
                    <a:pt x="339" y="895"/>
                  </a:cubicBezTo>
                  <a:cubicBezTo>
                    <a:pt x="632" y="895"/>
                    <a:pt x="806" y="610"/>
                    <a:pt x="806" y="361"/>
                  </a:cubicBezTo>
                  <a:cubicBezTo>
                    <a:pt x="806" y="143"/>
                    <a:pt x="673" y="0"/>
                    <a:pt x="468"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6"/>
            <p:cNvSpPr/>
            <p:nvPr/>
          </p:nvSpPr>
          <p:spPr>
            <a:xfrm>
              <a:off x="5208725" y="4235275"/>
              <a:ext cx="20150" cy="22375"/>
            </a:xfrm>
            <a:custGeom>
              <a:rect b="b" l="l" r="r" t="t"/>
              <a:pathLst>
                <a:path extrusionOk="0" h="895" w="806">
                  <a:moveTo>
                    <a:pt x="450" y="165"/>
                  </a:moveTo>
                  <a:cubicBezTo>
                    <a:pt x="548" y="165"/>
                    <a:pt x="606" y="232"/>
                    <a:pt x="606" y="356"/>
                  </a:cubicBezTo>
                  <a:cubicBezTo>
                    <a:pt x="606" y="516"/>
                    <a:pt x="508" y="717"/>
                    <a:pt x="352" y="721"/>
                  </a:cubicBezTo>
                  <a:cubicBezTo>
                    <a:pt x="259" y="721"/>
                    <a:pt x="196" y="654"/>
                    <a:pt x="196" y="534"/>
                  </a:cubicBezTo>
                  <a:cubicBezTo>
                    <a:pt x="196" y="370"/>
                    <a:pt x="294" y="165"/>
                    <a:pt x="450" y="165"/>
                  </a:cubicBezTo>
                  <a:close/>
                  <a:moveTo>
                    <a:pt x="468" y="0"/>
                  </a:moveTo>
                  <a:cubicBezTo>
                    <a:pt x="174" y="0"/>
                    <a:pt x="0" y="281"/>
                    <a:pt x="0" y="534"/>
                  </a:cubicBezTo>
                  <a:cubicBezTo>
                    <a:pt x="0" y="748"/>
                    <a:pt x="134" y="890"/>
                    <a:pt x="339" y="895"/>
                  </a:cubicBezTo>
                  <a:cubicBezTo>
                    <a:pt x="637" y="895"/>
                    <a:pt x="806" y="610"/>
                    <a:pt x="806" y="361"/>
                  </a:cubicBezTo>
                  <a:cubicBezTo>
                    <a:pt x="806" y="143"/>
                    <a:pt x="672" y="0"/>
                    <a:pt x="468"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6"/>
            <p:cNvSpPr/>
            <p:nvPr/>
          </p:nvSpPr>
          <p:spPr>
            <a:xfrm>
              <a:off x="5233300" y="4235050"/>
              <a:ext cx="10050" cy="22275"/>
            </a:xfrm>
            <a:custGeom>
              <a:rect b="b" l="l" r="r" t="t"/>
              <a:pathLst>
                <a:path extrusionOk="0" h="891" w="402">
                  <a:moveTo>
                    <a:pt x="312" y="0"/>
                  </a:moveTo>
                  <a:cubicBezTo>
                    <a:pt x="285" y="0"/>
                    <a:pt x="250" y="9"/>
                    <a:pt x="219" y="18"/>
                  </a:cubicBezTo>
                  <a:lnTo>
                    <a:pt x="67" y="63"/>
                  </a:lnTo>
                  <a:cubicBezTo>
                    <a:pt x="27" y="76"/>
                    <a:pt x="1" y="107"/>
                    <a:pt x="1" y="147"/>
                  </a:cubicBezTo>
                  <a:cubicBezTo>
                    <a:pt x="1" y="196"/>
                    <a:pt x="41" y="223"/>
                    <a:pt x="81" y="223"/>
                  </a:cubicBezTo>
                  <a:lnTo>
                    <a:pt x="103" y="223"/>
                  </a:lnTo>
                  <a:lnTo>
                    <a:pt x="174" y="210"/>
                  </a:lnTo>
                  <a:lnTo>
                    <a:pt x="23" y="770"/>
                  </a:lnTo>
                  <a:cubicBezTo>
                    <a:pt x="10" y="846"/>
                    <a:pt x="41" y="890"/>
                    <a:pt x="103" y="890"/>
                  </a:cubicBezTo>
                  <a:cubicBezTo>
                    <a:pt x="152" y="890"/>
                    <a:pt x="192" y="859"/>
                    <a:pt x="210" y="797"/>
                  </a:cubicBezTo>
                  <a:lnTo>
                    <a:pt x="383" y="103"/>
                  </a:lnTo>
                  <a:cubicBezTo>
                    <a:pt x="401" y="45"/>
                    <a:pt x="370" y="0"/>
                    <a:pt x="312"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6"/>
            <p:cNvSpPr/>
            <p:nvPr/>
          </p:nvSpPr>
          <p:spPr>
            <a:xfrm>
              <a:off x="5247650" y="4235050"/>
              <a:ext cx="10025" cy="22275"/>
            </a:xfrm>
            <a:custGeom>
              <a:rect b="b" l="l" r="r" t="t"/>
              <a:pathLst>
                <a:path extrusionOk="0" h="891" w="401">
                  <a:moveTo>
                    <a:pt x="312" y="0"/>
                  </a:moveTo>
                  <a:cubicBezTo>
                    <a:pt x="285" y="0"/>
                    <a:pt x="250" y="9"/>
                    <a:pt x="219" y="18"/>
                  </a:cubicBezTo>
                  <a:lnTo>
                    <a:pt x="67" y="63"/>
                  </a:lnTo>
                  <a:cubicBezTo>
                    <a:pt x="27" y="76"/>
                    <a:pt x="1" y="107"/>
                    <a:pt x="1" y="147"/>
                  </a:cubicBezTo>
                  <a:cubicBezTo>
                    <a:pt x="1" y="196"/>
                    <a:pt x="41" y="223"/>
                    <a:pt x="76" y="223"/>
                  </a:cubicBezTo>
                  <a:lnTo>
                    <a:pt x="98" y="223"/>
                  </a:lnTo>
                  <a:lnTo>
                    <a:pt x="174" y="210"/>
                  </a:lnTo>
                  <a:lnTo>
                    <a:pt x="174" y="210"/>
                  </a:lnTo>
                  <a:lnTo>
                    <a:pt x="23" y="770"/>
                  </a:lnTo>
                  <a:cubicBezTo>
                    <a:pt x="5" y="846"/>
                    <a:pt x="41" y="890"/>
                    <a:pt x="103" y="890"/>
                  </a:cubicBezTo>
                  <a:cubicBezTo>
                    <a:pt x="152" y="890"/>
                    <a:pt x="192" y="859"/>
                    <a:pt x="205" y="797"/>
                  </a:cubicBezTo>
                  <a:lnTo>
                    <a:pt x="383" y="103"/>
                  </a:lnTo>
                  <a:cubicBezTo>
                    <a:pt x="401" y="45"/>
                    <a:pt x="365" y="0"/>
                    <a:pt x="312"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6"/>
            <p:cNvSpPr/>
            <p:nvPr/>
          </p:nvSpPr>
          <p:spPr>
            <a:xfrm>
              <a:off x="5146225" y="4266975"/>
              <a:ext cx="20150" cy="22375"/>
            </a:xfrm>
            <a:custGeom>
              <a:rect b="b" l="l" r="r" t="t"/>
              <a:pathLst>
                <a:path extrusionOk="0" h="895" w="806">
                  <a:moveTo>
                    <a:pt x="450" y="165"/>
                  </a:moveTo>
                  <a:cubicBezTo>
                    <a:pt x="543" y="165"/>
                    <a:pt x="605" y="232"/>
                    <a:pt x="605" y="356"/>
                  </a:cubicBezTo>
                  <a:cubicBezTo>
                    <a:pt x="605" y="516"/>
                    <a:pt x="512" y="721"/>
                    <a:pt x="347" y="721"/>
                  </a:cubicBezTo>
                  <a:cubicBezTo>
                    <a:pt x="254" y="721"/>
                    <a:pt x="191" y="654"/>
                    <a:pt x="191" y="530"/>
                  </a:cubicBezTo>
                  <a:cubicBezTo>
                    <a:pt x="191" y="370"/>
                    <a:pt x="294" y="165"/>
                    <a:pt x="450" y="165"/>
                  </a:cubicBezTo>
                  <a:close/>
                  <a:moveTo>
                    <a:pt x="467" y="0"/>
                  </a:moveTo>
                  <a:cubicBezTo>
                    <a:pt x="169" y="0"/>
                    <a:pt x="0" y="281"/>
                    <a:pt x="0" y="534"/>
                  </a:cubicBezTo>
                  <a:cubicBezTo>
                    <a:pt x="0" y="748"/>
                    <a:pt x="134" y="895"/>
                    <a:pt x="338" y="895"/>
                  </a:cubicBezTo>
                  <a:cubicBezTo>
                    <a:pt x="632" y="895"/>
                    <a:pt x="805" y="610"/>
                    <a:pt x="805" y="361"/>
                  </a:cubicBezTo>
                  <a:cubicBezTo>
                    <a:pt x="805" y="143"/>
                    <a:pt x="672" y="0"/>
                    <a:pt x="467"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6"/>
            <p:cNvSpPr/>
            <p:nvPr/>
          </p:nvSpPr>
          <p:spPr>
            <a:xfrm>
              <a:off x="5170800" y="4266750"/>
              <a:ext cx="10025" cy="22275"/>
            </a:xfrm>
            <a:custGeom>
              <a:rect b="b" l="l" r="r" t="t"/>
              <a:pathLst>
                <a:path extrusionOk="0" h="891" w="401">
                  <a:moveTo>
                    <a:pt x="312" y="0"/>
                  </a:moveTo>
                  <a:cubicBezTo>
                    <a:pt x="281" y="0"/>
                    <a:pt x="250" y="9"/>
                    <a:pt x="214" y="18"/>
                  </a:cubicBezTo>
                  <a:lnTo>
                    <a:pt x="67" y="63"/>
                  </a:lnTo>
                  <a:cubicBezTo>
                    <a:pt x="27" y="76"/>
                    <a:pt x="0" y="107"/>
                    <a:pt x="0" y="147"/>
                  </a:cubicBezTo>
                  <a:cubicBezTo>
                    <a:pt x="0" y="196"/>
                    <a:pt x="36" y="223"/>
                    <a:pt x="76" y="223"/>
                  </a:cubicBezTo>
                  <a:lnTo>
                    <a:pt x="98" y="223"/>
                  </a:lnTo>
                  <a:lnTo>
                    <a:pt x="169" y="210"/>
                  </a:lnTo>
                  <a:lnTo>
                    <a:pt x="23" y="770"/>
                  </a:lnTo>
                  <a:cubicBezTo>
                    <a:pt x="5" y="846"/>
                    <a:pt x="40" y="890"/>
                    <a:pt x="98" y="890"/>
                  </a:cubicBezTo>
                  <a:cubicBezTo>
                    <a:pt x="152" y="890"/>
                    <a:pt x="187" y="859"/>
                    <a:pt x="205" y="797"/>
                  </a:cubicBezTo>
                  <a:lnTo>
                    <a:pt x="383" y="103"/>
                  </a:lnTo>
                  <a:cubicBezTo>
                    <a:pt x="401" y="45"/>
                    <a:pt x="365" y="0"/>
                    <a:pt x="312"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6"/>
            <p:cNvSpPr/>
            <p:nvPr/>
          </p:nvSpPr>
          <p:spPr>
            <a:xfrm>
              <a:off x="5184025" y="4266975"/>
              <a:ext cx="20175" cy="22375"/>
            </a:xfrm>
            <a:custGeom>
              <a:rect b="b" l="l" r="r" t="t"/>
              <a:pathLst>
                <a:path extrusionOk="0" h="895" w="807">
                  <a:moveTo>
                    <a:pt x="450" y="165"/>
                  </a:moveTo>
                  <a:cubicBezTo>
                    <a:pt x="544" y="165"/>
                    <a:pt x="606" y="232"/>
                    <a:pt x="606" y="356"/>
                  </a:cubicBezTo>
                  <a:cubicBezTo>
                    <a:pt x="606" y="516"/>
                    <a:pt x="504" y="721"/>
                    <a:pt x="348" y="721"/>
                  </a:cubicBezTo>
                  <a:cubicBezTo>
                    <a:pt x="254" y="721"/>
                    <a:pt x="192" y="654"/>
                    <a:pt x="192" y="530"/>
                  </a:cubicBezTo>
                  <a:cubicBezTo>
                    <a:pt x="192" y="370"/>
                    <a:pt x="294" y="165"/>
                    <a:pt x="450" y="165"/>
                  </a:cubicBezTo>
                  <a:close/>
                  <a:moveTo>
                    <a:pt x="468" y="0"/>
                  </a:moveTo>
                  <a:cubicBezTo>
                    <a:pt x="170" y="0"/>
                    <a:pt x="1" y="281"/>
                    <a:pt x="1" y="534"/>
                  </a:cubicBezTo>
                  <a:cubicBezTo>
                    <a:pt x="1" y="748"/>
                    <a:pt x="130" y="895"/>
                    <a:pt x="339" y="895"/>
                  </a:cubicBezTo>
                  <a:cubicBezTo>
                    <a:pt x="633" y="895"/>
                    <a:pt x="806" y="610"/>
                    <a:pt x="806" y="361"/>
                  </a:cubicBezTo>
                  <a:cubicBezTo>
                    <a:pt x="806" y="143"/>
                    <a:pt x="673" y="0"/>
                    <a:pt x="468"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6"/>
            <p:cNvSpPr/>
            <p:nvPr/>
          </p:nvSpPr>
          <p:spPr>
            <a:xfrm>
              <a:off x="5207500" y="4266975"/>
              <a:ext cx="20150" cy="22375"/>
            </a:xfrm>
            <a:custGeom>
              <a:rect b="b" l="l" r="r" t="t"/>
              <a:pathLst>
                <a:path extrusionOk="0" h="895" w="806">
                  <a:moveTo>
                    <a:pt x="450" y="165"/>
                  </a:moveTo>
                  <a:cubicBezTo>
                    <a:pt x="543" y="165"/>
                    <a:pt x="606" y="232"/>
                    <a:pt x="606" y="356"/>
                  </a:cubicBezTo>
                  <a:cubicBezTo>
                    <a:pt x="606" y="516"/>
                    <a:pt x="508" y="721"/>
                    <a:pt x="352" y="721"/>
                  </a:cubicBezTo>
                  <a:cubicBezTo>
                    <a:pt x="254" y="721"/>
                    <a:pt x="196" y="654"/>
                    <a:pt x="196" y="530"/>
                  </a:cubicBezTo>
                  <a:cubicBezTo>
                    <a:pt x="196" y="370"/>
                    <a:pt x="294" y="165"/>
                    <a:pt x="450" y="165"/>
                  </a:cubicBezTo>
                  <a:close/>
                  <a:moveTo>
                    <a:pt x="468" y="0"/>
                  </a:moveTo>
                  <a:cubicBezTo>
                    <a:pt x="174" y="0"/>
                    <a:pt x="1" y="281"/>
                    <a:pt x="1" y="534"/>
                  </a:cubicBezTo>
                  <a:cubicBezTo>
                    <a:pt x="1" y="748"/>
                    <a:pt x="134" y="895"/>
                    <a:pt x="339" y="895"/>
                  </a:cubicBezTo>
                  <a:cubicBezTo>
                    <a:pt x="632" y="895"/>
                    <a:pt x="806" y="610"/>
                    <a:pt x="806" y="361"/>
                  </a:cubicBezTo>
                  <a:cubicBezTo>
                    <a:pt x="806" y="143"/>
                    <a:pt x="672" y="0"/>
                    <a:pt x="468"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6"/>
            <p:cNvSpPr/>
            <p:nvPr/>
          </p:nvSpPr>
          <p:spPr>
            <a:xfrm>
              <a:off x="5230975" y="4266975"/>
              <a:ext cx="20150" cy="22375"/>
            </a:xfrm>
            <a:custGeom>
              <a:rect b="b" l="l" r="r" t="t"/>
              <a:pathLst>
                <a:path extrusionOk="0" h="895" w="806">
                  <a:moveTo>
                    <a:pt x="459" y="165"/>
                  </a:moveTo>
                  <a:cubicBezTo>
                    <a:pt x="552" y="165"/>
                    <a:pt x="614" y="232"/>
                    <a:pt x="614" y="356"/>
                  </a:cubicBezTo>
                  <a:cubicBezTo>
                    <a:pt x="614" y="516"/>
                    <a:pt x="512" y="721"/>
                    <a:pt x="356" y="721"/>
                  </a:cubicBezTo>
                  <a:cubicBezTo>
                    <a:pt x="263" y="721"/>
                    <a:pt x="200" y="654"/>
                    <a:pt x="200" y="530"/>
                  </a:cubicBezTo>
                  <a:cubicBezTo>
                    <a:pt x="200" y="370"/>
                    <a:pt x="298" y="165"/>
                    <a:pt x="459" y="165"/>
                  </a:cubicBezTo>
                  <a:close/>
                  <a:moveTo>
                    <a:pt x="467" y="0"/>
                  </a:moveTo>
                  <a:cubicBezTo>
                    <a:pt x="174" y="0"/>
                    <a:pt x="0" y="281"/>
                    <a:pt x="0" y="534"/>
                  </a:cubicBezTo>
                  <a:cubicBezTo>
                    <a:pt x="0" y="748"/>
                    <a:pt x="138" y="895"/>
                    <a:pt x="338" y="895"/>
                  </a:cubicBezTo>
                  <a:cubicBezTo>
                    <a:pt x="636" y="895"/>
                    <a:pt x="806" y="610"/>
                    <a:pt x="806" y="361"/>
                  </a:cubicBezTo>
                  <a:cubicBezTo>
                    <a:pt x="806" y="143"/>
                    <a:pt x="672" y="0"/>
                    <a:pt x="467"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6"/>
            <p:cNvSpPr/>
            <p:nvPr/>
          </p:nvSpPr>
          <p:spPr>
            <a:xfrm>
              <a:off x="5254650" y="4266975"/>
              <a:ext cx="20175" cy="22375"/>
            </a:xfrm>
            <a:custGeom>
              <a:rect b="b" l="l" r="r" t="t"/>
              <a:pathLst>
                <a:path extrusionOk="0" h="895" w="807">
                  <a:moveTo>
                    <a:pt x="450" y="165"/>
                  </a:moveTo>
                  <a:cubicBezTo>
                    <a:pt x="544" y="165"/>
                    <a:pt x="606" y="232"/>
                    <a:pt x="606" y="356"/>
                  </a:cubicBezTo>
                  <a:cubicBezTo>
                    <a:pt x="606" y="516"/>
                    <a:pt x="504" y="721"/>
                    <a:pt x="348" y="721"/>
                  </a:cubicBezTo>
                  <a:cubicBezTo>
                    <a:pt x="254" y="721"/>
                    <a:pt x="192" y="654"/>
                    <a:pt x="192" y="530"/>
                  </a:cubicBezTo>
                  <a:cubicBezTo>
                    <a:pt x="192" y="370"/>
                    <a:pt x="295" y="165"/>
                    <a:pt x="450" y="165"/>
                  </a:cubicBezTo>
                  <a:close/>
                  <a:moveTo>
                    <a:pt x="468" y="0"/>
                  </a:moveTo>
                  <a:cubicBezTo>
                    <a:pt x="170" y="0"/>
                    <a:pt x="1" y="281"/>
                    <a:pt x="1" y="534"/>
                  </a:cubicBezTo>
                  <a:cubicBezTo>
                    <a:pt x="1" y="748"/>
                    <a:pt x="134" y="895"/>
                    <a:pt x="339" y="895"/>
                  </a:cubicBezTo>
                  <a:cubicBezTo>
                    <a:pt x="633" y="895"/>
                    <a:pt x="806" y="610"/>
                    <a:pt x="806" y="361"/>
                  </a:cubicBezTo>
                  <a:cubicBezTo>
                    <a:pt x="806" y="143"/>
                    <a:pt x="673" y="0"/>
                    <a:pt x="468"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6"/>
            <p:cNvSpPr/>
            <p:nvPr/>
          </p:nvSpPr>
          <p:spPr>
            <a:xfrm>
              <a:off x="5279025" y="4266750"/>
              <a:ext cx="10025" cy="22275"/>
            </a:xfrm>
            <a:custGeom>
              <a:rect b="b" l="l" r="r" t="t"/>
              <a:pathLst>
                <a:path extrusionOk="0" h="891" w="401">
                  <a:moveTo>
                    <a:pt x="312" y="0"/>
                  </a:moveTo>
                  <a:cubicBezTo>
                    <a:pt x="285" y="0"/>
                    <a:pt x="254" y="9"/>
                    <a:pt x="218" y="18"/>
                  </a:cubicBezTo>
                  <a:lnTo>
                    <a:pt x="67" y="63"/>
                  </a:lnTo>
                  <a:cubicBezTo>
                    <a:pt x="31" y="76"/>
                    <a:pt x="0" y="107"/>
                    <a:pt x="0" y="147"/>
                  </a:cubicBezTo>
                  <a:cubicBezTo>
                    <a:pt x="0" y="196"/>
                    <a:pt x="40" y="223"/>
                    <a:pt x="80" y="223"/>
                  </a:cubicBezTo>
                  <a:lnTo>
                    <a:pt x="103" y="223"/>
                  </a:lnTo>
                  <a:lnTo>
                    <a:pt x="174" y="210"/>
                  </a:lnTo>
                  <a:lnTo>
                    <a:pt x="27" y="770"/>
                  </a:lnTo>
                  <a:cubicBezTo>
                    <a:pt x="9" y="846"/>
                    <a:pt x="40" y="890"/>
                    <a:pt x="103" y="890"/>
                  </a:cubicBezTo>
                  <a:cubicBezTo>
                    <a:pt x="151" y="890"/>
                    <a:pt x="192" y="859"/>
                    <a:pt x="209" y="797"/>
                  </a:cubicBezTo>
                  <a:lnTo>
                    <a:pt x="387" y="103"/>
                  </a:lnTo>
                  <a:cubicBezTo>
                    <a:pt x="401" y="45"/>
                    <a:pt x="369" y="0"/>
                    <a:pt x="312"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6"/>
            <p:cNvSpPr/>
            <p:nvPr/>
          </p:nvSpPr>
          <p:spPr>
            <a:xfrm>
              <a:off x="5293475" y="4266750"/>
              <a:ext cx="10025" cy="22275"/>
            </a:xfrm>
            <a:custGeom>
              <a:rect b="b" l="l" r="r" t="t"/>
              <a:pathLst>
                <a:path extrusionOk="0" h="891" w="401">
                  <a:moveTo>
                    <a:pt x="312" y="0"/>
                  </a:moveTo>
                  <a:cubicBezTo>
                    <a:pt x="285" y="0"/>
                    <a:pt x="254" y="9"/>
                    <a:pt x="219" y="18"/>
                  </a:cubicBezTo>
                  <a:lnTo>
                    <a:pt x="67" y="63"/>
                  </a:lnTo>
                  <a:cubicBezTo>
                    <a:pt x="32" y="76"/>
                    <a:pt x="1" y="107"/>
                    <a:pt x="1" y="147"/>
                  </a:cubicBezTo>
                  <a:cubicBezTo>
                    <a:pt x="1" y="196"/>
                    <a:pt x="41" y="223"/>
                    <a:pt x="81" y="223"/>
                  </a:cubicBezTo>
                  <a:lnTo>
                    <a:pt x="103" y="223"/>
                  </a:lnTo>
                  <a:lnTo>
                    <a:pt x="174" y="210"/>
                  </a:lnTo>
                  <a:lnTo>
                    <a:pt x="27" y="770"/>
                  </a:lnTo>
                  <a:cubicBezTo>
                    <a:pt x="9" y="846"/>
                    <a:pt x="41" y="890"/>
                    <a:pt x="103" y="890"/>
                  </a:cubicBezTo>
                  <a:cubicBezTo>
                    <a:pt x="152" y="890"/>
                    <a:pt x="192" y="859"/>
                    <a:pt x="210" y="797"/>
                  </a:cubicBezTo>
                  <a:lnTo>
                    <a:pt x="388" y="103"/>
                  </a:lnTo>
                  <a:cubicBezTo>
                    <a:pt x="401" y="45"/>
                    <a:pt x="370" y="0"/>
                    <a:pt x="312"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6"/>
            <p:cNvSpPr/>
            <p:nvPr/>
          </p:nvSpPr>
          <p:spPr>
            <a:xfrm>
              <a:off x="5133650" y="4212250"/>
              <a:ext cx="27600" cy="11150"/>
            </a:xfrm>
            <a:custGeom>
              <a:rect b="b" l="l" r="r" t="t"/>
              <a:pathLst>
                <a:path extrusionOk="0" h="446" w="1104">
                  <a:moveTo>
                    <a:pt x="223" y="0"/>
                  </a:moveTo>
                  <a:cubicBezTo>
                    <a:pt x="103" y="0"/>
                    <a:pt x="0" y="103"/>
                    <a:pt x="0" y="223"/>
                  </a:cubicBezTo>
                  <a:cubicBezTo>
                    <a:pt x="0" y="347"/>
                    <a:pt x="103" y="445"/>
                    <a:pt x="223" y="445"/>
                  </a:cubicBezTo>
                  <a:lnTo>
                    <a:pt x="881" y="445"/>
                  </a:lnTo>
                  <a:cubicBezTo>
                    <a:pt x="1001" y="445"/>
                    <a:pt x="1104" y="347"/>
                    <a:pt x="1104" y="223"/>
                  </a:cubicBezTo>
                  <a:cubicBezTo>
                    <a:pt x="1104" y="103"/>
                    <a:pt x="1001" y="0"/>
                    <a:pt x="881" y="0"/>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6"/>
            <p:cNvSpPr/>
            <p:nvPr/>
          </p:nvSpPr>
          <p:spPr>
            <a:xfrm>
              <a:off x="5166225" y="4154300"/>
              <a:ext cx="189775" cy="157975"/>
            </a:xfrm>
            <a:custGeom>
              <a:rect b="b" l="l" r="r" t="t"/>
              <a:pathLst>
                <a:path extrusionOk="0" h="6319" w="7591">
                  <a:moveTo>
                    <a:pt x="3115" y="1"/>
                  </a:moveTo>
                  <a:cubicBezTo>
                    <a:pt x="2501" y="1"/>
                    <a:pt x="1812" y="401"/>
                    <a:pt x="1429" y="962"/>
                  </a:cubicBezTo>
                  <a:lnTo>
                    <a:pt x="223" y="962"/>
                  </a:lnTo>
                  <a:cubicBezTo>
                    <a:pt x="99" y="962"/>
                    <a:pt x="1" y="1064"/>
                    <a:pt x="1" y="1184"/>
                  </a:cubicBezTo>
                  <a:cubicBezTo>
                    <a:pt x="1" y="1309"/>
                    <a:pt x="99" y="1406"/>
                    <a:pt x="223" y="1406"/>
                  </a:cubicBezTo>
                  <a:lnTo>
                    <a:pt x="1549" y="1406"/>
                  </a:lnTo>
                  <a:cubicBezTo>
                    <a:pt x="1629" y="1406"/>
                    <a:pt x="1700" y="1362"/>
                    <a:pt x="1741" y="1295"/>
                  </a:cubicBezTo>
                  <a:cubicBezTo>
                    <a:pt x="2025" y="815"/>
                    <a:pt x="2613" y="445"/>
                    <a:pt x="3115" y="445"/>
                  </a:cubicBezTo>
                  <a:cubicBezTo>
                    <a:pt x="3431" y="445"/>
                    <a:pt x="3720" y="570"/>
                    <a:pt x="3916" y="775"/>
                  </a:cubicBezTo>
                  <a:cubicBezTo>
                    <a:pt x="4041" y="913"/>
                    <a:pt x="4107" y="1082"/>
                    <a:pt x="4125" y="1260"/>
                  </a:cubicBezTo>
                  <a:cubicBezTo>
                    <a:pt x="3729" y="1317"/>
                    <a:pt x="3369" y="1504"/>
                    <a:pt x="3097" y="1771"/>
                  </a:cubicBezTo>
                  <a:cubicBezTo>
                    <a:pt x="2972" y="1698"/>
                    <a:pt x="2784" y="1622"/>
                    <a:pt x="2567" y="1622"/>
                  </a:cubicBezTo>
                  <a:cubicBezTo>
                    <a:pt x="2546" y="1622"/>
                    <a:pt x="2524" y="1623"/>
                    <a:pt x="2501" y="1624"/>
                  </a:cubicBezTo>
                  <a:cubicBezTo>
                    <a:pt x="2092" y="1647"/>
                    <a:pt x="1696" y="1905"/>
                    <a:pt x="1416" y="2318"/>
                  </a:cubicBezTo>
                  <a:lnTo>
                    <a:pt x="455" y="2318"/>
                  </a:lnTo>
                  <a:cubicBezTo>
                    <a:pt x="335" y="2318"/>
                    <a:pt x="232" y="2421"/>
                    <a:pt x="232" y="2541"/>
                  </a:cubicBezTo>
                  <a:cubicBezTo>
                    <a:pt x="232" y="2665"/>
                    <a:pt x="335" y="2763"/>
                    <a:pt x="455" y="2763"/>
                  </a:cubicBezTo>
                  <a:lnTo>
                    <a:pt x="1540" y="2763"/>
                  </a:lnTo>
                  <a:cubicBezTo>
                    <a:pt x="1616" y="2763"/>
                    <a:pt x="1696" y="2719"/>
                    <a:pt x="1736" y="2652"/>
                  </a:cubicBezTo>
                  <a:cubicBezTo>
                    <a:pt x="1812" y="2519"/>
                    <a:pt x="2092" y="2092"/>
                    <a:pt x="2524" y="2069"/>
                  </a:cubicBezTo>
                  <a:cubicBezTo>
                    <a:pt x="2530" y="2069"/>
                    <a:pt x="2536" y="2069"/>
                    <a:pt x="2542" y="2069"/>
                  </a:cubicBezTo>
                  <a:cubicBezTo>
                    <a:pt x="2779" y="2069"/>
                    <a:pt x="2986" y="2230"/>
                    <a:pt x="2991" y="2238"/>
                  </a:cubicBezTo>
                  <a:cubicBezTo>
                    <a:pt x="3031" y="2270"/>
                    <a:pt x="3085" y="2288"/>
                    <a:pt x="3141" y="2288"/>
                  </a:cubicBezTo>
                  <a:cubicBezTo>
                    <a:pt x="3147" y="2288"/>
                    <a:pt x="3153" y="2288"/>
                    <a:pt x="3160" y="2287"/>
                  </a:cubicBezTo>
                  <a:cubicBezTo>
                    <a:pt x="3218" y="2283"/>
                    <a:pt x="3275" y="2247"/>
                    <a:pt x="3307" y="2203"/>
                  </a:cubicBezTo>
                  <a:cubicBezTo>
                    <a:pt x="3560" y="1887"/>
                    <a:pt x="3987" y="1687"/>
                    <a:pt x="4432" y="1682"/>
                  </a:cubicBezTo>
                  <a:lnTo>
                    <a:pt x="4441" y="1682"/>
                  </a:lnTo>
                  <a:cubicBezTo>
                    <a:pt x="4930" y="1682"/>
                    <a:pt x="5349" y="1865"/>
                    <a:pt x="5616" y="2203"/>
                  </a:cubicBezTo>
                  <a:cubicBezTo>
                    <a:pt x="5882" y="2541"/>
                    <a:pt x="5971" y="2999"/>
                    <a:pt x="5856" y="3484"/>
                  </a:cubicBezTo>
                  <a:cubicBezTo>
                    <a:pt x="5838" y="3551"/>
                    <a:pt x="5856" y="3618"/>
                    <a:pt x="5891" y="3671"/>
                  </a:cubicBezTo>
                  <a:cubicBezTo>
                    <a:pt x="5940" y="3729"/>
                    <a:pt x="5998" y="3755"/>
                    <a:pt x="6065" y="3755"/>
                  </a:cubicBezTo>
                  <a:lnTo>
                    <a:pt x="6292" y="3755"/>
                  </a:lnTo>
                  <a:cubicBezTo>
                    <a:pt x="6559" y="3755"/>
                    <a:pt x="6781" y="3853"/>
                    <a:pt x="6924" y="4031"/>
                  </a:cubicBezTo>
                  <a:cubicBezTo>
                    <a:pt x="7070" y="4223"/>
                    <a:pt x="7110" y="4476"/>
                    <a:pt x="7044" y="4761"/>
                  </a:cubicBezTo>
                  <a:cubicBezTo>
                    <a:pt x="6892" y="5375"/>
                    <a:pt x="6278" y="5873"/>
                    <a:pt x="5664" y="5873"/>
                  </a:cubicBezTo>
                  <a:lnTo>
                    <a:pt x="895" y="5873"/>
                  </a:lnTo>
                  <a:cubicBezTo>
                    <a:pt x="771" y="5873"/>
                    <a:pt x="673" y="5975"/>
                    <a:pt x="673" y="6096"/>
                  </a:cubicBezTo>
                  <a:cubicBezTo>
                    <a:pt x="673" y="6220"/>
                    <a:pt x="771" y="6318"/>
                    <a:pt x="895" y="6318"/>
                  </a:cubicBezTo>
                  <a:lnTo>
                    <a:pt x="5664" y="6318"/>
                  </a:lnTo>
                  <a:cubicBezTo>
                    <a:pt x="6483" y="6318"/>
                    <a:pt x="7279" y="5686"/>
                    <a:pt x="7480" y="4868"/>
                  </a:cubicBezTo>
                  <a:cubicBezTo>
                    <a:pt x="7591" y="4445"/>
                    <a:pt x="7520" y="4049"/>
                    <a:pt x="7284" y="3755"/>
                  </a:cubicBezTo>
                  <a:cubicBezTo>
                    <a:pt x="7066" y="3475"/>
                    <a:pt x="6732" y="3315"/>
                    <a:pt x="6345" y="3311"/>
                  </a:cubicBezTo>
                  <a:cubicBezTo>
                    <a:pt x="6407" y="2794"/>
                    <a:pt x="6278" y="2310"/>
                    <a:pt x="5971" y="1927"/>
                  </a:cubicBezTo>
                  <a:cubicBezTo>
                    <a:pt x="5642" y="1513"/>
                    <a:pt x="5144" y="1268"/>
                    <a:pt x="4570" y="1237"/>
                  </a:cubicBezTo>
                  <a:cubicBezTo>
                    <a:pt x="4552" y="953"/>
                    <a:pt x="4437" y="686"/>
                    <a:pt x="4241" y="472"/>
                  </a:cubicBezTo>
                  <a:cubicBezTo>
                    <a:pt x="3969" y="174"/>
                    <a:pt x="3560" y="1"/>
                    <a:pt x="3115" y="1"/>
                  </a:cubicBezTo>
                  <a:close/>
                </a:path>
              </a:pathLst>
            </a:custGeom>
            <a:solidFill>
              <a:srgbClr val="00A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86"/>
          <p:cNvSpPr txBox="1"/>
          <p:nvPr/>
        </p:nvSpPr>
        <p:spPr>
          <a:xfrm>
            <a:off x="735025" y="2966525"/>
            <a:ext cx="5093100" cy="130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Proxima Nova Extrabold"/>
                <a:ea typeface="Proxima Nova Extrabold"/>
                <a:cs typeface="Proxima Nova Extrabold"/>
                <a:sym typeface="Proxima Nova Extrabold"/>
              </a:rPr>
              <a:t>We believe that productive developers are happy developers. </a:t>
            </a:r>
            <a:r>
              <a:rPr lang="en" sz="1800">
                <a:solidFill>
                  <a:schemeClr val="dk1"/>
                </a:solidFill>
                <a:latin typeface="Proxima Nova"/>
                <a:ea typeface="Proxima Nova"/>
                <a:cs typeface="Proxima Nova"/>
                <a:sym typeface="Proxima Nova"/>
              </a:rPr>
              <a:t>Pivotal invests R&amp;D into engineering the best tools for building software.</a:t>
            </a:r>
            <a:endParaRPr sz="1800">
              <a:solidFill>
                <a:schemeClr val="dk1"/>
              </a:solidFill>
              <a:latin typeface="Proxima Nova"/>
              <a:ea typeface="Proxima Nova"/>
              <a:cs typeface="Proxima Nova"/>
              <a:sym typeface="Proxima Nova"/>
            </a:endParaRPr>
          </a:p>
        </p:txBody>
      </p:sp>
      <p:cxnSp>
        <p:nvCxnSpPr>
          <p:cNvPr id="1368" name="Google Shape;1368;p86"/>
          <p:cNvCxnSpPr/>
          <p:nvPr/>
        </p:nvCxnSpPr>
        <p:spPr>
          <a:xfrm>
            <a:off x="5944925" y="949750"/>
            <a:ext cx="0" cy="3535500"/>
          </a:xfrm>
          <a:prstGeom prst="straightConnector1">
            <a:avLst/>
          </a:prstGeom>
          <a:noFill/>
          <a:ln cap="flat" cmpd="sng" w="9525">
            <a:solidFill>
              <a:srgbClr val="D9D9D9"/>
            </a:solidFill>
            <a:prstDash val="solid"/>
            <a:round/>
            <a:headEnd len="med" w="med" type="none"/>
            <a:tailEnd len="med" w="med" type="none"/>
          </a:ln>
        </p:spPr>
      </p:cxnSp>
      <p:sp>
        <p:nvSpPr>
          <p:cNvPr id="1369" name="Google Shape;1369;p86"/>
          <p:cNvSpPr/>
          <p:nvPr/>
        </p:nvSpPr>
        <p:spPr>
          <a:xfrm>
            <a:off x="6238354" y="1363977"/>
            <a:ext cx="529457" cy="529457"/>
          </a:xfrm>
          <a:custGeom>
            <a:rect b="b" l="l" r="r" t="t"/>
            <a:pathLst>
              <a:path extrusionOk="0" h="35540" w="35540">
                <a:moveTo>
                  <a:pt x="17127" y="7569"/>
                </a:moveTo>
                <a:cubicBezTo>
                  <a:pt x="22056" y="7569"/>
                  <a:pt x="25431" y="9274"/>
                  <a:pt x="25431" y="13802"/>
                </a:cubicBezTo>
                <a:lnTo>
                  <a:pt x="25431" y="14069"/>
                </a:lnTo>
                <a:cubicBezTo>
                  <a:pt x="25431" y="18430"/>
                  <a:pt x="22306" y="20168"/>
                  <a:pt x="17895" y="20168"/>
                </a:cubicBezTo>
                <a:lnTo>
                  <a:pt x="17160" y="20168"/>
                </a:lnTo>
                <a:lnTo>
                  <a:pt x="17160" y="17344"/>
                </a:lnTo>
                <a:cubicBezTo>
                  <a:pt x="17160" y="17344"/>
                  <a:pt x="17611" y="17411"/>
                  <a:pt x="17895" y="17411"/>
                </a:cubicBezTo>
                <a:cubicBezTo>
                  <a:pt x="20970" y="17411"/>
                  <a:pt x="22089" y="16057"/>
                  <a:pt x="22089" y="14036"/>
                </a:cubicBezTo>
                <a:lnTo>
                  <a:pt x="22089" y="13802"/>
                </a:lnTo>
                <a:cubicBezTo>
                  <a:pt x="22089" y="11613"/>
                  <a:pt x="20702" y="10744"/>
                  <a:pt x="17862" y="10694"/>
                </a:cubicBezTo>
                <a:cubicBezTo>
                  <a:pt x="17528" y="10694"/>
                  <a:pt x="17143" y="10660"/>
                  <a:pt x="16726" y="10660"/>
                </a:cubicBezTo>
                <a:lnTo>
                  <a:pt x="14988" y="10660"/>
                </a:lnTo>
                <a:lnTo>
                  <a:pt x="14988" y="27937"/>
                </a:lnTo>
                <a:lnTo>
                  <a:pt x="11546" y="27937"/>
                </a:lnTo>
                <a:lnTo>
                  <a:pt x="11546" y="7569"/>
                </a:lnTo>
                <a:close/>
                <a:moveTo>
                  <a:pt x="0" y="0"/>
                </a:moveTo>
                <a:lnTo>
                  <a:pt x="0" y="35539"/>
                </a:lnTo>
                <a:lnTo>
                  <a:pt x="35539" y="35539"/>
                </a:lnTo>
                <a:lnTo>
                  <a:pt x="35539" y="0"/>
                </a:lnTo>
                <a:close/>
              </a:path>
            </a:pathLst>
          </a:custGeom>
          <a:solidFill>
            <a:srgbClr val="1AB9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